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68" r:id="rId2"/>
    <p:sldId id="374" r:id="rId3"/>
    <p:sldId id="372" r:id="rId4"/>
    <p:sldId id="373" r:id="rId5"/>
    <p:sldId id="371" r:id="rId6"/>
    <p:sldId id="280" r:id="rId7"/>
    <p:sldId id="347" r:id="rId8"/>
    <p:sldId id="375" r:id="rId9"/>
    <p:sldId id="276" r:id="rId10"/>
    <p:sldId id="277" r:id="rId11"/>
    <p:sldId id="278" r:id="rId12"/>
    <p:sldId id="369" r:id="rId13"/>
    <p:sldId id="370" r:id="rId14"/>
    <p:sldId id="376" r:id="rId15"/>
    <p:sldId id="377" r:id="rId16"/>
    <p:sldId id="378" r:id="rId17"/>
    <p:sldId id="379" r:id="rId18"/>
    <p:sldId id="380" r:id="rId19"/>
    <p:sldId id="381" r:id="rId20"/>
    <p:sldId id="313" r:id="rId21"/>
    <p:sldId id="314" r:id="rId22"/>
    <p:sldId id="315" r:id="rId23"/>
    <p:sldId id="304" r:id="rId24"/>
    <p:sldId id="305" r:id="rId25"/>
    <p:sldId id="316" r:id="rId26"/>
    <p:sldId id="382" r:id="rId27"/>
    <p:sldId id="306" r:id="rId28"/>
    <p:sldId id="383" r:id="rId29"/>
    <p:sldId id="384" r:id="rId30"/>
    <p:sldId id="385" r:id="rId31"/>
    <p:sldId id="386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52"/>
    <a:srgbClr val="E3A856"/>
    <a:srgbClr val="00487B"/>
    <a:srgbClr val="007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3"/>
    <p:restoredTop sz="93039" autoAdjust="0"/>
  </p:normalViewPr>
  <p:slideViewPr>
    <p:cSldViewPr snapToGrid="0">
      <p:cViewPr>
        <p:scale>
          <a:sx n="103" d="100"/>
          <a:sy n="103" d="100"/>
        </p:scale>
        <p:origin x="18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andear/Documents/Presentations/Sensitive%20Sectors/News%20tabul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andear/Documents/Presentations/Sensitive%20Sectors/News%20tabul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alandear/Documents/Presentations/Sensitive%20Sectors/News%20tabula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Trade and other international economic</a:t>
            </a:r>
            <a:r>
              <a:rPr lang="en-US" sz="3200" baseline="0" dirty="0"/>
              <a:t> </a:t>
            </a:r>
            <a:r>
              <a:rPr lang="en-US" sz="3200" dirty="0"/>
              <a:t>articles in the news </a:t>
            </a:r>
          </a:p>
          <a:p>
            <a:pPr>
              <a:defRPr sz="3200"/>
            </a:pPr>
            <a:r>
              <a:rPr lang="en-US" sz="3200" dirty="0"/>
              <a:t>per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'Bins 2010-18'!$C$3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'Bins 2010-18'!$A$5:$A$443</c:f>
              <c:numCache>
                <c:formatCode>m/d/yy</c:formatCode>
                <c:ptCount val="439"/>
                <c:pt idx="0">
                  <c:v>40182</c:v>
                </c:pt>
                <c:pt idx="1">
                  <c:v>40189</c:v>
                </c:pt>
                <c:pt idx="2">
                  <c:v>40196</c:v>
                </c:pt>
                <c:pt idx="3">
                  <c:v>40203</c:v>
                </c:pt>
                <c:pt idx="4">
                  <c:v>40210</c:v>
                </c:pt>
                <c:pt idx="5">
                  <c:v>40217</c:v>
                </c:pt>
                <c:pt idx="6">
                  <c:v>40224</c:v>
                </c:pt>
                <c:pt idx="7">
                  <c:v>40231</c:v>
                </c:pt>
                <c:pt idx="8">
                  <c:v>40238</c:v>
                </c:pt>
                <c:pt idx="9">
                  <c:v>40245</c:v>
                </c:pt>
                <c:pt idx="10">
                  <c:v>40252</c:v>
                </c:pt>
                <c:pt idx="11">
                  <c:v>40259</c:v>
                </c:pt>
                <c:pt idx="12">
                  <c:v>40266</c:v>
                </c:pt>
                <c:pt idx="13">
                  <c:v>40273</c:v>
                </c:pt>
                <c:pt idx="14">
                  <c:v>40280</c:v>
                </c:pt>
                <c:pt idx="15">
                  <c:v>40287</c:v>
                </c:pt>
                <c:pt idx="16">
                  <c:v>40294</c:v>
                </c:pt>
                <c:pt idx="17">
                  <c:v>40301</c:v>
                </c:pt>
                <c:pt idx="18">
                  <c:v>40308</c:v>
                </c:pt>
                <c:pt idx="19">
                  <c:v>40315</c:v>
                </c:pt>
                <c:pt idx="20">
                  <c:v>40322</c:v>
                </c:pt>
                <c:pt idx="21">
                  <c:v>40329</c:v>
                </c:pt>
                <c:pt idx="22">
                  <c:v>40336</c:v>
                </c:pt>
                <c:pt idx="23">
                  <c:v>40343</c:v>
                </c:pt>
                <c:pt idx="24">
                  <c:v>40350</c:v>
                </c:pt>
                <c:pt idx="25">
                  <c:v>40357</c:v>
                </c:pt>
                <c:pt idx="26">
                  <c:v>40364</c:v>
                </c:pt>
                <c:pt idx="27">
                  <c:v>40371</c:v>
                </c:pt>
                <c:pt idx="28">
                  <c:v>40378</c:v>
                </c:pt>
                <c:pt idx="29">
                  <c:v>40385</c:v>
                </c:pt>
                <c:pt idx="30">
                  <c:v>40392</c:v>
                </c:pt>
                <c:pt idx="31">
                  <c:v>40399</c:v>
                </c:pt>
                <c:pt idx="32">
                  <c:v>40406</c:v>
                </c:pt>
                <c:pt idx="33">
                  <c:v>40413</c:v>
                </c:pt>
                <c:pt idx="34">
                  <c:v>40420</c:v>
                </c:pt>
                <c:pt idx="35">
                  <c:v>40427</c:v>
                </c:pt>
                <c:pt idx="36">
                  <c:v>40434</c:v>
                </c:pt>
                <c:pt idx="37">
                  <c:v>40441</c:v>
                </c:pt>
                <c:pt idx="38">
                  <c:v>40448</c:v>
                </c:pt>
                <c:pt idx="39">
                  <c:v>40455</c:v>
                </c:pt>
                <c:pt idx="40">
                  <c:v>40462</c:v>
                </c:pt>
                <c:pt idx="41">
                  <c:v>40469</c:v>
                </c:pt>
                <c:pt idx="42">
                  <c:v>40476</c:v>
                </c:pt>
                <c:pt idx="43">
                  <c:v>40483</c:v>
                </c:pt>
                <c:pt idx="44">
                  <c:v>40490</c:v>
                </c:pt>
                <c:pt idx="45">
                  <c:v>40497</c:v>
                </c:pt>
                <c:pt idx="46">
                  <c:v>40504</c:v>
                </c:pt>
                <c:pt idx="47">
                  <c:v>40511</c:v>
                </c:pt>
                <c:pt idx="48">
                  <c:v>40518</c:v>
                </c:pt>
                <c:pt idx="49">
                  <c:v>40525</c:v>
                </c:pt>
                <c:pt idx="50">
                  <c:v>40532</c:v>
                </c:pt>
                <c:pt idx="51">
                  <c:v>40539</c:v>
                </c:pt>
                <c:pt idx="52">
                  <c:v>40546</c:v>
                </c:pt>
                <c:pt idx="53">
                  <c:v>40553</c:v>
                </c:pt>
                <c:pt idx="54">
                  <c:v>40560</c:v>
                </c:pt>
                <c:pt idx="55">
                  <c:v>40567</c:v>
                </c:pt>
                <c:pt idx="56">
                  <c:v>40574</c:v>
                </c:pt>
                <c:pt idx="57">
                  <c:v>40581</c:v>
                </c:pt>
                <c:pt idx="58">
                  <c:v>40588</c:v>
                </c:pt>
                <c:pt idx="59">
                  <c:v>40595</c:v>
                </c:pt>
                <c:pt idx="60">
                  <c:v>40602</c:v>
                </c:pt>
                <c:pt idx="61">
                  <c:v>40609</c:v>
                </c:pt>
                <c:pt idx="62">
                  <c:v>40616</c:v>
                </c:pt>
                <c:pt idx="63">
                  <c:v>40623</c:v>
                </c:pt>
                <c:pt idx="64">
                  <c:v>40630</c:v>
                </c:pt>
                <c:pt idx="65">
                  <c:v>40637</c:v>
                </c:pt>
                <c:pt idx="66">
                  <c:v>40644</c:v>
                </c:pt>
                <c:pt idx="67">
                  <c:v>40651</c:v>
                </c:pt>
                <c:pt idx="68">
                  <c:v>40658</c:v>
                </c:pt>
                <c:pt idx="69">
                  <c:v>40665</c:v>
                </c:pt>
                <c:pt idx="70">
                  <c:v>40672</c:v>
                </c:pt>
                <c:pt idx="71">
                  <c:v>40679</c:v>
                </c:pt>
                <c:pt idx="72">
                  <c:v>40686</c:v>
                </c:pt>
                <c:pt idx="73">
                  <c:v>40693</c:v>
                </c:pt>
                <c:pt idx="74">
                  <c:v>40700</c:v>
                </c:pt>
                <c:pt idx="75">
                  <c:v>40707</c:v>
                </c:pt>
                <c:pt idx="76">
                  <c:v>40714</c:v>
                </c:pt>
                <c:pt idx="77">
                  <c:v>40721</c:v>
                </c:pt>
                <c:pt idx="78">
                  <c:v>40728</c:v>
                </c:pt>
                <c:pt idx="79">
                  <c:v>40735</c:v>
                </c:pt>
                <c:pt idx="80">
                  <c:v>40742</c:v>
                </c:pt>
                <c:pt idx="81">
                  <c:v>40749</c:v>
                </c:pt>
                <c:pt idx="82">
                  <c:v>40756</c:v>
                </c:pt>
                <c:pt idx="83">
                  <c:v>40763</c:v>
                </c:pt>
                <c:pt idx="84">
                  <c:v>40770</c:v>
                </c:pt>
                <c:pt idx="85">
                  <c:v>40777</c:v>
                </c:pt>
                <c:pt idx="86">
                  <c:v>40784</c:v>
                </c:pt>
                <c:pt idx="87">
                  <c:v>40791</c:v>
                </c:pt>
                <c:pt idx="88">
                  <c:v>40798</c:v>
                </c:pt>
                <c:pt idx="89">
                  <c:v>40805</c:v>
                </c:pt>
                <c:pt idx="90">
                  <c:v>40812</c:v>
                </c:pt>
                <c:pt idx="91">
                  <c:v>40819</c:v>
                </c:pt>
                <c:pt idx="92">
                  <c:v>40826</c:v>
                </c:pt>
                <c:pt idx="93">
                  <c:v>40833</c:v>
                </c:pt>
                <c:pt idx="94">
                  <c:v>40840</c:v>
                </c:pt>
                <c:pt idx="95">
                  <c:v>40847</c:v>
                </c:pt>
                <c:pt idx="96">
                  <c:v>40854</c:v>
                </c:pt>
                <c:pt idx="97">
                  <c:v>40861</c:v>
                </c:pt>
                <c:pt idx="98">
                  <c:v>40868</c:v>
                </c:pt>
                <c:pt idx="99">
                  <c:v>40875</c:v>
                </c:pt>
                <c:pt idx="100">
                  <c:v>40882</c:v>
                </c:pt>
                <c:pt idx="101">
                  <c:v>40889</c:v>
                </c:pt>
                <c:pt idx="102">
                  <c:v>40896</c:v>
                </c:pt>
                <c:pt idx="103">
                  <c:v>40903</c:v>
                </c:pt>
                <c:pt idx="104">
                  <c:v>40910</c:v>
                </c:pt>
                <c:pt idx="105">
                  <c:v>40917</c:v>
                </c:pt>
                <c:pt idx="106">
                  <c:v>40924</c:v>
                </c:pt>
                <c:pt idx="107">
                  <c:v>40931</c:v>
                </c:pt>
                <c:pt idx="108">
                  <c:v>40938</c:v>
                </c:pt>
                <c:pt idx="109">
                  <c:v>40945</c:v>
                </c:pt>
                <c:pt idx="110">
                  <c:v>40952</c:v>
                </c:pt>
                <c:pt idx="111">
                  <c:v>40959</c:v>
                </c:pt>
                <c:pt idx="112">
                  <c:v>40966</c:v>
                </c:pt>
                <c:pt idx="113">
                  <c:v>40973</c:v>
                </c:pt>
                <c:pt idx="114">
                  <c:v>40980</c:v>
                </c:pt>
                <c:pt idx="115">
                  <c:v>40987</c:v>
                </c:pt>
                <c:pt idx="116">
                  <c:v>40994</c:v>
                </c:pt>
                <c:pt idx="117">
                  <c:v>41001</c:v>
                </c:pt>
                <c:pt idx="118">
                  <c:v>41008</c:v>
                </c:pt>
                <c:pt idx="119">
                  <c:v>41015</c:v>
                </c:pt>
                <c:pt idx="120">
                  <c:v>41022</c:v>
                </c:pt>
                <c:pt idx="121">
                  <c:v>41029</c:v>
                </c:pt>
                <c:pt idx="122">
                  <c:v>41036</c:v>
                </c:pt>
                <c:pt idx="123">
                  <c:v>41043</c:v>
                </c:pt>
                <c:pt idx="124">
                  <c:v>41050</c:v>
                </c:pt>
                <c:pt idx="125">
                  <c:v>41057</c:v>
                </c:pt>
                <c:pt idx="126">
                  <c:v>41064</c:v>
                </c:pt>
                <c:pt idx="127">
                  <c:v>41071</c:v>
                </c:pt>
                <c:pt idx="128">
                  <c:v>41078</c:v>
                </c:pt>
                <c:pt idx="129">
                  <c:v>41085</c:v>
                </c:pt>
                <c:pt idx="130">
                  <c:v>41092</c:v>
                </c:pt>
                <c:pt idx="131">
                  <c:v>41099</c:v>
                </c:pt>
                <c:pt idx="132">
                  <c:v>41106</c:v>
                </c:pt>
                <c:pt idx="133">
                  <c:v>41113</c:v>
                </c:pt>
                <c:pt idx="134">
                  <c:v>41120</c:v>
                </c:pt>
                <c:pt idx="135">
                  <c:v>41127</c:v>
                </c:pt>
                <c:pt idx="136">
                  <c:v>41134</c:v>
                </c:pt>
                <c:pt idx="137">
                  <c:v>41141</c:v>
                </c:pt>
                <c:pt idx="138">
                  <c:v>41148</c:v>
                </c:pt>
                <c:pt idx="139">
                  <c:v>41155</c:v>
                </c:pt>
                <c:pt idx="140">
                  <c:v>41162</c:v>
                </c:pt>
                <c:pt idx="141">
                  <c:v>41169</c:v>
                </c:pt>
                <c:pt idx="142">
                  <c:v>41176</c:v>
                </c:pt>
                <c:pt idx="143">
                  <c:v>41183</c:v>
                </c:pt>
                <c:pt idx="144">
                  <c:v>41190</c:v>
                </c:pt>
                <c:pt idx="145">
                  <c:v>41197</c:v>
                </c:pt>
                <c:pt idx="146">
                  <c:v>41204</c:v>
                </c:pt>
                <c:pt idx="147">
                  <c:v>41211</c:v>
                </c:pt>
                <c:pt idx="148">
                  <c:v>41218</c:v>
                </c:pt>
                <c:pt idx="149">
                  <c:v>41225</c:v>
                </c:pt>
                <c:pt idx="150">
                  <c:v>41232</c:v>
                </c:pt>
                <c:pt idx="151">
                  <c:v>41239</c:v>
                </c:pt>
                <c:pt idx="152">
                  <c:v>41246</c:v>
                </c:pt>
                <c:pt idx="153">
                  <c:v>41253</c:v>
                </c:pt>
                <c:pt idx="154">
                  <c:v>41260</c:v>
                </c:pt>
                <c:pt idx="155">
                  <c:v>41267</c:v>
                </c:pt>
                <c:pt idx="156">
                  <c:v>41274</c:v>
                </c:pt>
                <c:pt idx="157">
                  <c:v>41281</c:v>
                </c:pt>
                <c:pt idx="158">
                  <c:v>41288</c:v>
                </c:pt>
                <c:pt idx="159">
                  <c:v>41295</c:v>
                </c:pt>
                <c:pt idx="160">
                  <c:v>41302</c:v>
                </c:pt>
                <c:pt idx="161">
                  <c:v>41309</c:v>
                </c:pt>
                <c:pt idx="162">
                  <c:v>41316</c:v>
                </c:pt>
                <c:pt idx="163">
                  <c:v>41323</c:v>
                </c:pt>
                <c:pt idx="164">
                  <c:v>41330</c:v>
                </c:pt>
                <c:pt idx="165">
                  <c:v>41337</c:v>
                </c:pt>
                <c:pt idx="166">
                  <c:v>41344</c:v>
                </c:pt>
                <c:pt idx="167">
                  <c:v>41351</c:v>
                </c:pt>
                <c:pt idx="168">
                  <c:v>41358</c:v>
                </c:pt>
                <c:pt idx="169">
                  <c:v>41365</c:v>
                </c:pt>
                <c:pt idx="170">
                  <c:v>41372</c:v>
                </c:pt>
                <c:pt idx="171">
                  <c:v>41379</c:v>
                </c:pt>
                <c:pt idx="172">
                  <c:v>41386</c:v>
                </c:pt>
                <c:pt idx="173">
                  <c:v>41393</c:v>
                </c:pt>
                <c:pt idx="174">
                  <c:v>41400</c:v>
                </c:pt>
                <c:pt idx="175">
                  <c:v>41407</c:v>
                </c:pt>
                <c:pt idx="176">
                  <c:v>41414</c:v>
                </c:pt>
                <c:pt idx="177">
                  <c:v>41421</c:v>
                </c:pt>
                <c:pt idx="178">
                  <c:v>41428</c:v>
                </c:pt>
                <c:pt idx="179">
                  <c:v>41435</c:v>
                </c:pt>
                <c:pt idx="180">
                  <c:v>41442</c:v>
                </c:pt>
                <c:pt idx="181">
                  <c:v>41449</c:v>
                </c:pt>
                <c:pt idx="182">
                  <c:v>41456</c:v>
                </c:pt>
                <c:pt idx="183">
                  <c:v>41463</c:v>
                </c:pt>
                <c:pt idx="184">
                  <c:v>41470</c:v>
                </c:pt>
                <c:pt idx="185">
                  <c:v>41477</c:v>
                </c:pt>
                <c:pt idx="186">
                  <c:v>41484</c:v>
                </c:pt>
                <c:pt idx="187">
                  <c:v>41491</c:v>
                </c:pt>
                <c:pt idx="188">
                  <c:v>41498</c:v>
                </c:pt>
                <c:pt idx="189">
                  <c:v>41505</c:v>
                </c:pt>
                <c:pt idx="190">
                  <c:v>41512</c:v>
                </c:pt>
                <c:pt idx="191">
                  <c:v>41519</c:v>
                </c:pt>
                <c:pt idx="192">
                  <c:v>41526</c:v>
                </c:pt>
                <c:pt idx="193">
                  <c:v>41533</c:v>
                </c:pt>
                <c:pt idx="194">
                  <c:v>41540</c:v>
                </c:pt>
                <c:pt idx="195">
                  <c:v>41547</c:v>
                </c:pt>
                <c:pt idx="196">
                  <c:v>41554</c:v>
                </c:pt>
                <c:pt idx="197">
                  <c:v>41561</c:v>
                </c:pt>
                <c:pt idx="198">
                  <c:v>41568</c:v>
                </c:pt>
                <c:pt idx="199">
                  <c:v>41575</c:v>
                </c:pt>
                <c:pt idx="200">
                  <c:v>41582</c:v>
                </c:pt>
                <c:pt idx="201">
                  <c:v>41589</c:v>
                </c:pt>
                <c:pt idx="202">
                  <c:v>41596</c:v>
                </c:pt>
                <c:pt idx="203">
                  <c:v>41603</c:v>
                </c:pt>
                <c:pt idx="204">
                  <c:v>41610</c:v>
                </c:pt>
                <c:pt idx="205">
                  <c:v>41617</c:v>
                </c:pt>
                <c:pt idx="206">
                  <c:v>41624</c:v>
                </c:pt>
                <c:pt idx="207">
                  <c:v>41631</c:v>
                </c:pt>
                <c:pt idx="208">
                  <c:v>41638</c:v>
                </c:pt>
                <c:pt idx="209">
                  <c:v>41645</c:v>
                </c:pt>
                <c:pt idx="210">
                  <c:v>41652</c:v>
                </c:pt>
                <c:pt idx="211">
                  <c:v>41659</c:v>
                </c:pt>
                <c:pt idx="212">
                  <c:v>41666</c:v>
                </c:pt>
                <c:pt idx="213">
                  <c:v>41673</c:v>
                </c:pt>
                <c:pt idx="214">
                  <c:v>41680</c:v>
                </c:pt>
                <c:pt idx="215">
                  <c:v>41687</c:v>
                </c:pt>
                <c:pt idx="216">
                  <c:v>41694</c:v>
                </c:pt>
                <c:pt idx="217">
                  <c:v>41701</c:v>
                </c:pt>
                <c:pt idx="218">
                  <c:v>41708</c:v>
                </c:pt>
                <c:pt idx="219">
                  <c:v>41715</c:v>
                </c:pt>
                <c:pt idx="220">
                  <c:v>41722</c:v>
                </c:pt>
                <c:pt idx="221">
                  <c:v>41729</c:v>
                </c:pt>
                <c:pt idx="222">
                  <c:v>41736</c:v>
                </c:pt>
                <c:pt idx="223">
                  <c:v>41743</c:v>
                </c:pt>
                <c:pt idx="224">
                  <c:v>41750</c:v>
                </c:pt>
                <c:pt idx="225">
                  <c:v>41757</c:v>
                </c:pt>
                <c:pt idx="226">
                  <c:v>41764</c:v>
                </c:pt>
                <c:pt idx="227">
                  <c:v>41771</c:v>
                </c:pt>
                <c:pt idx="228">
                  <c:v>41778</c:v>
                </c:pt>
                <c:pt idx="229">
                  <c:v>41785</c:v>
                </c:pt>
                <c:pt idx="230">
                  <c:v>41792</c:v>
                </c:pt>
                <c:pt idx="231">
                  <c:v>41799</c:v>
                </c:pt>
                <c:pt idx="232">
                  <c:v>41806</c:v>
                </c:pt>
                <c:pt idx="233">
                  <c:v>41813</c:v>
                </c:pt>
                <c:pt idx="234">
                  <c:v>41820</c:v>
                </c:pt>
                <c:pt idx="235">
                  <c:v>41827</c:v>
                </c:pt>
                <c:pt idx="236">
                  <c:v>41834</c:v>
                </c:pt>
                <c:pt idx="237">
                  <c:v>41841</c:v>
                </c:pt>
                <c:pt idx="238">
                  <c:v>41848</c:v>
                </c:pt>
                <c:pt idx="239">
                  <c:v>41855</c:v>
                </c:pt>
                <c:pt idx="240">
                  <c:v>41862</c:v>
                </c:pt>
                <c:pt idx="241">
                  <c:v>41869</c:v>
                </c:pt>
                <c:pt idx="242">
                  <c:v>41876</c:v>
                </c:pt>
                <c:pt idx="243">
                  <c:v>41883</c:v>
                </c:pt>
                <c:pt idx="244">
                  <c:v>41890</c:v>
                </c:pt>
                <c:pt idx="245">
                  <c:v>41897</c:v>
                </c:pt>
                <c:pt idx="246">
                  <c:v>41904</c:v>
                </c:pt>
                <c:pt idx="247">
                  <c:v>41911</c:v>
                </c:pt>
                <c:pt idx="248">
                  <c:v>41918</c:v>
                </c:pt>
                <c:pt idx="249">
                  <c:v>41925</c:v>
                </c:pt>
                <c:pt idx="250">
                  <c:v>41932</c:v>
                </c:pt>
                <c:pt idx="251">
                  <c:v>41939</c:v>
                </c:pt>
                <c:pt idx="252">
                  <c:v>41946</c:v>
                </c:pt>
                <c:pt idx="253">
                  <c:v>41953</c:v>
                </c:pt>
                <c:pt idx="254">
                  <c:v>41960</c:v>
                </c:pt>
                <c:pt idx="255">
                  <c:v>41967</c:v>
                </c:pt>
                <c:pt idx="256">
                  <c:v>41974</c:v>
                </c:pt>
                <c:pt idx="257">
                  <c:v>41981</c:v>
                </c:pt>
                <c:pt idx="258">
                  <c:v>41988</c:v>
                </c:pt>
                <c:pt idx="259">
                  <c:v>41995</c:v>
                </c:pt>
                <c:pt idx="260">
                  <c:v>42002</c:v>
                </c:pt>
                <c:pt idx="261">
                  <c:v>42009</c:v>
                </c:pt>
                <c:pt idx="262">
                  <c:v>42016</c:v>
                </c:pt>
                <c:pt idx="263">
                  <c:v>42023</c:v>
                </c:pt>
                <c:pt idx="264">
                  <c:v>42030</c:v>
                </c:pt>
                <c:pt idx="265">
                  <c:v>42037</c:v>
                </c:pt>
                <c:pt idx="266">
                  <c:v>42044</c:v>
                </c:pt>
                <c:pt idx="267">
                  <c:v>42051</c:v>
                </c:pt>
                <c:pt idx="268">
                  <c:v>42058</c:v>
                </c:pt>
                <c:pt idx="269">
                  <c:v>42065</c:v>
                </c:pt>
                <c:pt idx="270">
                  <c:v>42072</c:v>
                </c:pt>
                <c:pt idx="271">
                  <c:v>42079</c:v>
                </c:pt>
                <c:pt idx="272">
                  <c:v>42086</c:v>
                </c:pt>
                <c:pt idx="273">
                  <c:v>42093</c:v>
                </c:pt>
                <c:pt idx="274">
                  <c:v>42100</c:v>
                </c:pt>
                <c:pt idx="275">
                  <c:v>42107</c:v>
                </c:pt>
                <c:pt idx="276">
                  <c:v>42114</c:v>
                </c:pt>
                <c:pt idx="277">
                  <c:v>42121</c:v>
                </c:pt>
                <c:pt idx="278">
                  <c:v>42128</c:v>
                </c:pt>
                <c:pt idx="279">
                  <c:v>42135</c:v>
                </c:pt>
                <c:pt idx="280">
                  <c:v>42142</c:v>
                </c:pt>
                <c:pt idx="281">
                  <c:v>42149</c:v>
                </c:pt>
                <c:pt idx="282">
                  <c:v>42156</c:v>
                </c:pt>
                <c:pt idx="283">
                  <c:v>42163</c:v>
                </c:pt>
                <c:pt idx="284">
                  <c:v>42170</c:v>
                </c:pt>
                <c:pt idx="285">
                  <c:v>42177</c:v>
                </c:pt>
                <c:pt idx="286">
                  <c:v>42184</c:v>
                </c:pt>
                <c:pt idx="287">
                  <c:v>42191</c:v>
                </c:pt>
                <c:pt idx="288">
                  <c:v>42198</c:v>
                </c:pt>
                <c:pt idx="289">
                  <c:v>42205</c:v>
                </c:pt>
                <c:pt idx="290">
                  <c:v>42212</c:v>
                </c:pt>
                <c:pt idx="291">
                  <c:v>42219</c:v>
                </c:pt>
                <c:pt idx="292">
                  <c:v>42226</c:v>
                </c:pt>
                <c:pt idx="293">
                  <c:v>42233</c:v>
                </c:pt>
                <c:pt idx="294">
                  <c:v>42240</c:v>
                </c:pt>
                <c:pt idx="295">
                  <c:v>42247</c:v>
                </c:pt>
                <c:pt idx="296">
                  <c:v>42254</c:v>
                </c:pt>
                <c:pt idx="297">
                  <c:v>42261</c:v>
                </c:pt>
                <c:pt idx="298">
                  <c:v>42268</c:v>
                </c:pt>
                <c:pt idx="299">
                  <c:v>42275</c:v>
                </c:pt>
                <c:pt idx="300">
                  <c:v>42282</c:v>
                </c:pt>
                <c:pt idx="301">
                  <c:v>42289</c:v>
                </c:pt>
                <c:pt idx="302">
                  <c:v>42296</c:v>
                </c:pt>
                <c:pt idx="303">
                  <c:v>42303</c:v>
                </c:pt>
                <c:pt idx="304">
                  <c:v>42310</c:v>
                </c:pt>
                <c:pt idx="305">
                  <c:v>42317</c:v>
                </c:pt>
                <c:pt idx="306">
                  <c:v>42324</c:v>
                </c:pt>
                <c:pt idx="307">
                  <c:v>42331</c:v>
                </c:pt>
                <c:pt idx="308">
                  <c:v>42338</c:v>
                </c:pt>
                <c:pt idx="309">
                  <c:v>42345</c:v>
                </c:pt>
                <c:pt idx="310">
                  <c:v>42352</c:v>
                </c:pt>
                <c:pt idx="311">
                  <c:v>42359</c:v>
                </c:pt>
                <c:pt idx="312">
                  <c:v>42366</c:v>
                </c:pt>
                <c:pt idx="313">
                  <c:v>42373</c:v>
                </c:pt>
                <c:pt idx="314">
                  <c:v>42380</c:v>
                </c:pt>
                <c:pt idx="315">
                  <c:v>42387</c:v>
                </c:pt>
                <c:pt idx="316">
                  <c:v>42394</c:v>
                </c:pt>
                <c:pt idx="317">
                  <c:v>42401</c:v>
                </c:pt>
                <c:pt idx="318">
                  <c:v>42408</c:v>
                </c:pt>
                <c:pt idx="319">
                  <c:v>42415</c:v>
                </c:pt>
                <c:pt idx="320">
                  <c:v>42422</c:v>
                </c:pt>
                <c:pt idx="321">
                  <c:v>42429</c:v>
                </c:pt>
                <c:pt idx="322">
                  <c:v>42436</c:v>
                </c:pt>
                <c:pt idx="323">
                  <c:v>42443</c:v>
                </c:pt>
                <c:pt idx="324">
                  <c:v>42450</c:v>
                </c:pt>
                <c:pt idx="325">
                  <c:v>42457</c:v>
                </c:pt>
                <c:pt idx="326">
                  <c:v>42464</c:v>
                </c:pt>
                <c:pt idx="327">
                  <c:v>42471</c:v>
                </c:pt>
                <c:pt idx="328">
                  <c:v>42478</c:v>
                </c:pt>
                <c:pt idx="329">
                  <c:v>42485</c:v>
                </c:pt>
                <c:pt idx="330">
                  <c:v>42492</c:v>
                </c:pt>
                <c:pt idx="331">
                  <c:v>42499</c:v>
                </c:pt>
                <c:pt idx="332">
                  <c:v>42506</c:v>
                </c:pt>
                <c:pt idx="333">
                  <c:v>42513</c:v>
                </c:pt>
                <c:pt idx="334">
                  <c:v>42520</c:v>
                </c:pt>
                <c:pt idx="335">
                  <c:v>42527</c:v>
                </c:pt>
                <c:pt idx="336">
                  <c:v>42534</c:v>
                </c:pt>
                <c:pt idx="337">
                  <c:v>42541</c:v>
                </c:pt>
                <c:pt idx="338">
                  <c:v>42548</c:v>
                </c:pt>
                <c:pt idx="339">
                  <c:v>42555</c:v>
                </c:pt>
                <c:pt idx="340">
                  <c:v>42562</c:v>
                </c:pt>
                <c:pt idx="341">
                  <c:v>42569</c:v>
                </c:pt>
                <c:pt idx="342">
                  <c:v>42576</c:v>
                </c:pt>
                <c:pt idx="343">
                  <c:v>42583</c:v>
                </c:pt>
                <c:pt idx="344">
                  <c:v>42590</c:v>
                </c:pt>
                <c:pt idx="345">
                  <c:v>42597</c:v>
                </c:pt>
                <c:pt idx="346">
                  <c:v>42604</c:v>
                </c:pt>
                <c:pt idx="347">
                  <c:v>42611</c:v>
                </c:pt>
                <c:pt idx="348">
                  <c:v>42618</c:v>
                </c:pt>
                <c:pt idx="349">
                  <c:v>42625</c:v>
                </c:pt>
                <c:pt idx="350">
                  <c:v>42632</c:v>
                </c:pt>
                <c:pt idx="351">
                  <c:v>42639</c:v>
                </c:pt>
                <c:pt idx="352">
                  <c:v>42646</c:v>
                </c:pt>
                <c:pt idx="353">
                  <c:v>42653</c:v>
                </c:pt>
                <c:pt idx="354">
                  <c:v>42660</c:v>
                </c:pt>
                <c:pt idx="355">
                  <c:v>42667</c:v>
                </c:pt>
                <c:pt idx="356">
                  <c:v>42674</c:v>
                </c:pt>
                <c:pt idx="357">
                  <c:v>42681</c:v>
                </c:pt>
                <c:pt idx="358">
                  <c:v>42688</c:v>
                </c:pt>
                <c:pt idx="359">
                  <c:v>42695</c:v>
                </c:pt>
                <c:pt idx="360">
                  <c:v>42702</c:v>
                </c:pt>
                <c:pt idx="361">
                  <c:v>42709</c:v>
                </c:pt>
                <c:pt idx="362">
                  <c:v>42716</c:v>
                </c:pt>
                <c:pt idx="363">
                  <c:v>42723</c:v>
                </c:pt>
                <c:pt idx="364">
                  <c:v>42730</c:v>
                </c:pt>
                <c:pt idx="365">
                  <c:v>42737</c:v>
                </c:pt>
                <c:pt idx="366">
                  <c:v>42744</c:v>
                </c:pt>
                <c:pt idx="367">
                  <c:v>42751</c:v>
                </c:pt>
                <c:pt idx="368">
                  <c:v>42758</c:v>
                </c:pt>
                <c:pt idx="369">
                  <c:v>42765</c:v>
                </c:pt>
                <c:pt idx="370">
                  <c:v>42772</c:v>
                </c:pt>
                <c:pt idx="371">
                  <c:v>42779</c:v>
                </c:pt>
                <c:pt idx="372">
                  <c:v>42786</c:v>
                </c:pt>
                <c:pt idx="373">
                  <c:v>42793</c:v>
                </c:pt>
                <c:pt idx="374">
                  <c:v>42800</c:v>
                </c:pt>
                <c:pt idx="375">
                  <c:v>42807</c:v>
                </c:pt>
                <c:pt idx="376">
                  <c:v>42814</c:v>
                </c:pt>
                <c:pt idx="377">
                  <c:v>42821</c:v>
                </c:pt>
                <c:pt idx="378">
                  <c:v>42828</c:v>
                </c:pt>
                <c:pt idx="379">
                  <c:v>42835</c:v>
                </c:pt>
                <c:pt idx="380">
                  <c:v>42842</c:v>
                </c:pt>
                <c:pt idx="381">
                  <c:v>42849</c:v>
                </c:pt>
                <c:pt idx="382">
                  <c:v>42856</c:v>
                </c:pt>
                <c:pt idx="383">
                  <c:v>42863</c:v>
                </c:pt>
                <c:pt idx="384">
                  <c:v>42870</c:v>
                </c:pt>
                <c:pt idx="385">
                  <c:v>42877</c:v>
                </c:pt>
                <c:pt idx="386">
                  <c:v>42884</c:v>
                </c:pt>
                <c:pt idx="387">
                  <c:v>42891</c:v>
                </c:pt>
                <c:pt idx="388">
                  <c:v>42898</c:v>
                </c:pt>
                <c:pt idx="389">
                  <c:v>42905</c:v>
                </c:pt>
                <c:pt idx="390">
                  <c:v>42912</c:v>
                </c:pt>
                <c:pt idx="391">
                  <c:v>42919</c:v>
                </c:pt>
                <c:pt idx="392">
                  <c:v>42926</c:v>
                </c:pt>
                <c:pt idx="393">
                  <c:v>42933</c:v>
                </c:pt>
                <c:pt idx="394">
                  <c:v>42940</c:v>
                </c:pt>
                <c:pt idx="395">
                  <c:v>42947</c:v>
                </c:pt>
                <c:pt idx="396">
                  <c:v>42954</c:v>
                </c:pt>
                <c:pt idx="397">
                  <c:v>42961</c:v>
                </c:pt>
                <c:pt idx="398">
                  <c:v>42968</c:v>
                </c:pt>
                <c:pt idx="399">
                  <c:v>42975</c:v>
                </c:pt>
                <c:pt idx="400">
                  <c:v>42982</c:v>
                </c:pt>
                <c:pt idx="401">
                  <c:v>42989</c:v>
                </c:pt>
                <c:pt idx="402">
                  <c:v>42996</c:v>
                </c:pt>
                <c:pt idx="403">
                  <c:v>43003</c:v>
                </c:pt>
                <c:pt idx="404">
                  <c:v>43010</c:v>
                </c:pt>
                <c:pt idx="405">
                  <c:v>43017</c:v>
                </c:pt>
                <c:pt idx="406">
                  <c:v>43024</c:v>
                </c:pt>
                <c:pt idx="407">
                  <c:v>43031</c:v>
                </c:pt>
                <c:pt idx="408">
                  <c:v>43038</c:v>
                </c:pt>
                <c:pt idx="409">
                  <c:v>43045</c:v>
                </c:pt>
                <c:pt idx="410">
                  <c:v>43052</c:v>
                </c:pt>
                <c:pt idx="411">
                  <c:v>43059</c:v>
                </c:pt>
                <c:pt idx="412">
                  <c:v>43066</c:v>
                </c:pt>
                <c:pt idx="413">
                  <c:v>43073</c:v>
                </c:pt>
                <c:pt idx="414">
                  <c:v>43080</c:v>
                </c:pt>
                <c:pt idx="415">
                  <c:v>43087</c:v>
                </c:pt>
                <c:pt idx="416">
                  <c:v>43094</c:v>
                </c:pt>
                <c:pt idx="417">
                  <c:v>43101</c:v>
                </c:pt>
                <c:pt idx="418">
                  <c:v>43108</c:v>
                </c:pt>
                <c:pt idx="419">
                  <c:v>43115</c:v>
                </c:pt>
                <c:pt idx="420">
                  <c:v>43122</c:v>
                </c:pt>
                <c:pt idx="421">
                  <c:v>43129</c:v>
                </c:pt>
                <c:pt idx="422">
                  <c:v>43136</c:v>
                </c:pt>
                <c:pt idx="423">
                  <c:v>43143</c:v>
                </c:pt>
                <c:pt idx="424">
                  <c:v>43150</c:v>
                </c:pt>
                <c:pt idx="425">
                  <c:v>43157</c:v>
                </c:pt>
                <c:pt idx="426">
                  <c:v>43164</c:v>
                </c:pt>
                <c:pt idx="427">
                  <c:v>43171</c:v>
                </c:pt>
                <c:pt idx="428">
                  <c:v>43178</c:v>
                </c:pt>
                <c:pt idx="429">
                  <c:v>43185</c:v>
                </c:pt>
                <c:pt idx="430">
                  <c:v>43192</c:v>
                </c:pt>
                <c:pt idx="431">
                  <c:v>43199</c:v>
                </c:pt>
                <c:pt idx="432">
                  <c:v>43206</c:v>
                </c:pt>
                <c:pt idx="433">
                  <c:v>43213</c:v>
                </c:pt>
                <c:pt idx="434">
                  <c:v>43220</c:v>
                </c:pt>
                <c:pt idx="435">
                  <c:v>43227</c:v>
                </c:pt>
                <c:pt idx="436">
                  <c:v>43234</c:v>
                </c:pt>
                <c:pt idx="437">
                  <c:v>43241</c:v>
                </c:pt>
                <c:pt idx="438">
                  <c:v>43248</c:v>
                </c:pt>
              </c:numCache>
            </c:numRef>
          </c:cat>
          <c:val>
            <c:numRef>
              <c:f>'Bins 2010-18'!$C$5:$C$443</c:f>
              <c:numCache>
                <c:formatCode>General</c:formatCode>
                <c:ptCount val="439"/>
                <c:pt idx="0">
                  <c:v>9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  <c:pt idx="10">
                  <c:v>17</c:v>
                </c:pt>
                <c:pt idx="11">
                  <c:v>10</c:v>
                </c:pt>
                <c:pt idx="12">
                  <c:v>11</c:v>
                </c:pt>
                <c:pt idx="13">
                  <c:v>5</c:v>
                </c:pt>
                <c:pt idx="14">
                  <c:v>10</c:v>
                </c:pt>
                <c:pt idx="15">
                  <c:v>2</c:v>
                </c:pt>
                <c:pt idx="16">
                  <c:v>7</c:v>
                </c:pt>
                <c:pt idx="17">
                  <c:v>6</c:v>
                </c:pt>
                <c:pt idx="18">
                  <c:v>1</c:v>
                </c:pt>
                <c:pt idx="19">
                  <c:v>12</c:v>
                </c:pt>
                <c:pt idx="20">
                  <c:v>16</c:v>
                </c:pt>
                <c:pt idx="21">
                  <c:v>1</c:v>
                </c:pt>
                <c:pt idx="22">
                  <c:v>2</c:v>
                </c:pt>
                <c:pt idx="23">
                  <c:v>11</c:v>
                </c:pt>
                <c:pt idx="24">
                  <c:v>5</c:v>
                </c:pt>
                <c:pt idx="25">
                  <c:v>7</c:v>
                </c:pt>
                <c:pt idx="26">
                  <c:v>6</c:v>
                </c:pt>
                <c:pt idx="27">
                  <c:v>10</c:v>
                </c:pt>
                <c:pt idx="28">
                  <c:v>12</c:v>
                </c:pt>
                <c:pt idx="29">
                  <c:v>5</c:v>
                </c:pt>
                <c:pt idx="30">
                  <c:v>10</c:v>
                </c:pt>
                <c:pt idx="31">
                  <c:v>10</c:v>
                </c:pt>
                <c:pt idx="32">
                  <c:v>22</c:v>
                </c:pt>
                <c:pt idx="33">
                  <c:v>13</c:v>
                </c:pt>
                <c:pt idx="34">
                  <c:v>8</c:v>
                </c:pt>
                <c:pt idx="35">
                  <c:v>11</c:v>
                </c:pt>
                <c:pt idx="36">
                  <c:v>17</c:v>
                </c:pt>
                <c:pt idx="37">
                  <c:v>21</c:v>
                </c:pt>
                <c:pt idx="38">
                  <c:v>13</c:v>
                </c:pt>
                <c:pt idx="39">
                  <c:v>10</c:v>
                </c:pt>
                <c:pt idx="40">
                  <c:v>12</c:v>
                </c:pt>
                <c:pt idx="41">
                  <c:v>18</c:v>
                </c:pt>
                <c:pt idx="42">
                  <c:v>23</c:v>
                </c:pt>
                <c:pt idx="43">
                  <c:v>11</c:v>
                </c:pt>
                <c:pt idx="44">
                  <c:v>14</c:v>
                </c:pt>
                <c:pt idx="45">
                  <c:v>30</c:v>
                </c:pt>
                <c:pt idx="46">
                  <c:v>9</c:v>
                </c:pt>
                <c:pt idx="47">
                  <c:v>6</c:v>
                </c:pt>
                <c:pt idx="48">
                  <c:v>11</c:v>
                </c:pt>
                <c:pt idx="49">
                  <c:v>10</c:v>
                </c:pt>
                <c:pt idx="50">
                  <c:v>18</c:v>
                </c:pt>
                <c:pt idx="51">
                  <c:v>6</c:v>
                </c:pt>
                <c:pt idx="52">
                  <c:v>7</c:v>
                </c:pt>
                <c:pt idx="53">
                  <c:v>14</c:v>
                </c:pt>
                <c:pt idx="54">
                  <c:v>14</c:v>
                </c:pt>
                <c:pt idx="55">
                  <c:v>14</c:v>
                </c:pt>
                <c:pt idx="56">
                  <c:v>22</c:v>
                </c:pt>
                <c:pt idx="57">
                  <c:v>15</c:v>
                </c:pt>
                <c:pt idx="58">
                  <c:v>16</c:v>
                </c:pt>
                <c:pt idx="59">
                  <c:v>14</c:v>
                </c:pt>
                <c:pt idx="60">
                  <c:v>10</c:v>
                </c:pt>
                <c:pt idx="61">
                  <c:v>7</c:v>
                </c:pt>
                <c:pt idx="62">
                  <c:v>13</c:v>
                </c:pt>
                <c:pt idx="63">
                  <c:v>4</c:v>
                </c:pt>
                <c:pt idx="64">
                  <c:v>11</c:v>
                </c:pt>
                <c:pt idx="65">
                  <c:v>9</c:v>
                </c:pt>
                <c:pt idx="66">
                  <c:v>10</c:v>
                </c:pt>
                <c:pt idx="67">
                  <c:v>9</c:v>
                </c:pt>
                <c:pt idx="68">
                  <c:v>8</c:v>
                </c:pt>
                <c:pt idx="69">
                  <c:v>5</c:v>
                </c:pt>
                <c:pt idx="70">
                  <c:v>10</c:v>
                </c:pt>
                <c:pt idx="71">
                  <c:v>20</c:v>
                </c:pt>
                <c:pt idx="72">
                  <c:v>10</c:v>
                </c:pt>
                <c:pt idx="73">
                  <c:v>10</c:v>
                </c:pt>
                <c:pt idx="74">
                  <c:v>5</c:v>
                </c:pt>
                <c:pt idx="75">
                  <c:v>18</c:v>
                </c:pt>
                <c:pt idx="76">
                  <c:v>4</c:v>
                </c:pt>
                <c:pt idx="77">
                  <c:v>13</c:v>
                </c:pt>
                <c:pt idx="78">
                  <c:v>11</c:v>
                </c:pt>
                <c:pt idx="79">
                  <c:v>14</c:v>
                </c:pt>
                <c:pt idx="80">
                  <c:v>7</c:v>
                </c:pt>
                <c:pt idx="81">
                  <c:v>12</c:v>
                </c:pt>
                <c:pt idx="82">
                  <c:v>11</c:v>
                </c:pt>
                <c:pt idx="83">
                  <c:v>4</c:v>
                </c:pt>
                <c:pt idx="84">
                  <c:v>7</c:v>
                </c:pt>
                <c:pt idx="85">
                  <c:v>6</c:v>
                </c:pt>
                <c:pt idx="86">
                  <c:v>6</c:v>
                </c:pt>
                <c:pt idx="87">
                  <c:v>3</c:v>
                </c:pt>
                <c:pt idx="88">
                  <c:v>11</c:v>
                </c:pt>
                <c:pt idx="89">
                  <c:v>10</c:v>
                </c:pt>
                <c:pt idx="90">
                  <c:v>13</c:v>
                </c:pt>
                <c:pt idx="91">
                  <c:v>9</c:v>
                </c:pt>
                <c:pt idx="92">
                  <c:v>23</c:v>
                </c:pt>
                <c:pt idx="93">
                  <c:v>25</c:v>
                </c:pt>
                <c:pt idx="94">
                  <c:v>14</c:v>
                </c:pt>
                <c:pt idx="95">
                  <c:v>15</c:v>
                </c:pt>
                <c:pt idx="96">
                  <c:v>14</c:v>
                </c:pt>
                <c:pt idx="97">
                  <c:v>19</c:v>
                </c:pt>
                <c:pt idx="98">
                  <c:v>10</c:v>
                </c:pt>
                <c:pt idx="99">
                  <c:v>15</c:v>
                </c:pt>
                <c:pt idx="100">
                  <c:v>14</c:v>
                </c:pt>
                <c:pt idx="101">
                  <c:v>17</c:v>
                </c:pt>
                <c:pt idx="102">
                  <c:v>15</c:v>
                </c:pt>
                <c:pt idx="103">
                  <c:v>8</c:v>
                </c:pt>
                <c:pt idx="104">
                  <c:v>5</c:v>
                </c:pt>
                <c:pt idx="105">
                  <c:v>5</c:v>
                </c:pt>
                <c:pt idx="106">
                  <c:v>21</c:v>
                </c:pt>
                <c:pt idx="107">
                  <c:v>28</c:v>
                </c:pt>
                <c:pt idx="108">
                  <c:v>21</c:v>
                </c:pt>
                <c:pt idx="109">
                  <c:v>19</c:v>
                </c:pt>
                <c:pt idx="110">
                  <c:v>28</c:v>
                </c:pt>
                <c:pt idx="111">
                  <c:v>24</c:v>
                </c:pt>
                <c:pt idx="112">
                  <c:v>13</c:v>
                </c:pt>
                <c:pt idx="113">
                  <c:v>16</c:v>
                </c:pt>
                <c:pt idx="114">
                  <c:v>23</c:v>
                </c:pt>
                <c:pt idx="115">
                  <c:v>29</c:v>
                </c:pt>
                <c:pt idx="116">
                  <c:v>24</c:v>
                </c:pt>
                <c:pt idx="117">
                  <c:v>10</c:v>
                </c:pt>
                <c:pt idx="118">
                  <c:v>10</c:v>
                </c:pt>
                <c:pt idx="119">
                  <c:v>19</c:v>
                </c:pt>
                <c:pt idx="120">
                  <c:v>18</c:v>
                </c:pt>
                <c:pt idx="121">
                  <c:v>7</c:v>
                </c:pt>
                <c:pt idx="122">
                  <c:v>8</c:v>
                </c:pt>
                <c:pt idx="123">
                  <c:v>13</c:v>
                </c:pt>
                <c:pt idx="124">
                  <c:v>13</c:v>
                </c:pt>
                <c:pt idx="125">
                  <c:v>13</c:v>
                </c:pt>
                <c:pt idx="126">
                  <c:v>9</c:v>
                </c:pt>
                <c:pt idx="127">
                  <c:v>9</c:v>
                </c:pt>
                <c:pt idx="128">
                  <c:v>8</c:v>
                </c:pt>
                <c:pt idx="129">
                  <c:v>14</c:v>
                </c:pt>
                <c:pt idx="130">
                  <c:v>5</c:v>
                </c:pt>
                <c:pt idx="131">
                  <c:v>9</c:v>
                </c:pt>
                <c:pt idx="132">
                  <c:v>18</c:v>
                </c:pt>
                <c:pt idx="133">
                  <c:v>16</c:v>
                </c:pt>
                <c:pt idx="134">
                  <c:v>9</c:v>
                </c:pt>
                <c:pt idx="135">
                  <c:v>17</c:v>
                </c:pt>
                <c:pt idx="136">
                  <c:v>17</c:v>
                </c:pt>
                <c:pt idx="137">
                  <c:v>6</c:v>
                </c:pt>
                <c:pt idx="138">
                  <c:v>10</c:v>
                </c:pt>
                <c:pt idx="139">
                  <c:v>14</c:v>
                </c:pt>
                <c:pt idx="140">
                  <c:v>16</c:v>
                </c:pt>
                <c:pt idx="141">
                  <c:v>16</c:v>
                </c:pt>
                <c:pt idx="142">
                  <c:v>25</c:v>
                </c:pt>
                <c:pt idx="143">
                  <c:v>17</c:v>
                </c:pt>
                <c:pt idx="144">
                  <c:v>17</c:v>
                </c:pt>
                <c:pt idx="145">
                  <c:v>19</c:v>
                </c:pt>
                <c:pt idx="146">
                  <c:v>21</c:v>
                </c:pt>
                <c:pt idx="147">
                  <c:v>13</c:v>
                </c:pt>
                <c:pt idx="148">
                  <c:v>12</c:v>
                </c:pt>
                <c:pt idx="149">
                  <c:v>15</c:v>
                </c:pt>
                <c:pt idx="150">
                  <c:v>13</c:v>
                </c:pt>
                <c:pt idx="151">
                  <c:v>9</c:v>
                </c:pt>
                <c:pt idx="152">
                  <c:v>10</c:v>
                </c:pt>
                <c:pt idx="153">
                  <c:v>26</c:v>
                </c:pt>
                <c:pt idx="154">
                  <c:v>18</c:v>
                </c:pt>
                <c:pt idx="155">
                  <c:v>13</c:v>
                </c:pt>
                <c:pt idx="156">
                  <c:v>3</c:v>
                </c:pt>
                <c:pt idx="157">
                  <c:v>5</c:v>
                </c:pt>
                <c:pt idx="158">
                  <c:v>17</c:v>
                </c:pt>
                <c:pt idx="159">
                  <c:v>15</c:v>
                </c:pt>
                <c:pt idx="160">
                  <c:v>17</c:v>
                </c:pt>
                <c:pt idx="161">
                  <c:v>8</c:v>
                </c:pt>
                <c:pt idx="162">
                  <c:v>20</c:v>
                </c:pt>
                <c:pt idx="163">
                  <c:v>18</c:v>
                </c:pt>
                <c:pt idx="164">
                  <c:v>11</c:v>
                </c:pt>
                <c:pt idx="165">
                  <c:v>7</c:v>
                </c:pt>
                <c:pt idx="166">
                  <c:v>5</c:v>
                </c:pt>
                <c:pt idx="167">
                  <c:v>11</c:v>
                </c:pt>
                <c:pt idx="168">
                  <c:v>10</c:v>
                </c:pt>
                <c:pt idx="169">
                  <c:v>17</c:v>
                </c:pt>
                <c:pt idx="170">
                  <c:v>19</c:v>
                </c:pt>
                <c:pt idx="171">
                  <c:v>13</c:v>
                </c:pt>
                <c:pt idx="172">
                  <c:v>12</c:v>
                </c:pt>
                <c:pt idx="173">
                  <c:v>15</c:v>
                </c:pt>
                <c:pt idx="174">
                  <c:v>20</c:v>
                </c:pt>
                <c:pt idx="175">
                  <c:v>26</c:v>
                </c:pt>
                <c:pt idx="176">
                  <c:v>26</c:v>
                </c:pt>
                <c:pt idx="177">
                  <c:v>25</c:v>
                </c:pt>
                <c:pt idx="178">
                  <c:v>25</c:v>
                </c:pt>
                <c:pt idx="179">
                  <c:v>16</c:v>
                </c:pt>
                <c:pt idx="180">
                  <c:v>16</c:v>
                </c:pt>
                <c:pt idx="181">
                  <c:v>24</c:v>
                </c:pt>
                <c:pt idx="182">
                  <c:v>25</c:v>
                </c:pt>
                <c:pt idx="183">
                  <c:v>18</c:v>
                </c:pt>
                <c:pt idx="184">
                  <c:v>20</c:v>
                </c:pt>
                <c:pt idx="185">
                  <c:v>14</c:v>
                </c:pt>
                <c:pt idx="186">
                  <c:v>15</c:v>
                </c:pt>
                <c:pt idx="187">
                  <c:v>18</c:v>
                </c:pt>
                <c:pt idx="188">
                  <c:v>27</c:v>
                </c:pt>
                <c:pt idx="189">
                  <c:v>14</c:v>
                </c:pt>
                <c:pt idx="190">
                  <c:v>11</c:v>
                </c:pt>
                <c:pt idx="191">
                  <c:v>6</c:v>
                </c:pt>
                <c:pt idx="192">
                  <c:v>11</c:v>
                </c:pt>
                <c:pt idx="193">
                  <c:v>19</c:v>
                </c:pt>
                <c:pt idx="194">
                  <c:v>12</c:v>
                </c:pt>
                <c:pt idx="195">
                  <c:v>14</c:v>
                </c:pt>
                <c:pt idx="196">
                  <c:v>21</c:v>
                </c:pt>
                <c:pt idx="197">
                  <c:v>25</c:v>
                </c:pt>
                <c:pt idx="198">
                  <c:v>13</c:v>
                </c:pt>
                <c:pt idx="199">
                  <c:v>12</c:v>
                </c:pt>
                <c:pt idx="200">
                  <c:v>13</c:v>
                </c:pt>
                <c:pt idx="201">
                  <c:v>15</c:v>
                </c:pt>
                <c:pt idx="202">
                  <c:v>12</c:v>
                </c:pt>
                <c:pt idx="203">
                  <c:v>24</c:v>
                </c:pt>
                <c:pt idx="204">
                  <c:v>30</c:v>
                </c:pt>
                <c:pt idx="205">
                  <c:v>24</c:v>
                </c:pt>
                <c:pt idx="206">
                  <c:v>20</c:v>
                </c:pt>
                <c:pt idx="207">
                  <c:v>7</c:v>
                </c:pt>
                <c:pt idx="208">
                  <c:v>6</c:v>
                </c:pt>
                <c:pt idx="209">
                  <c:v>7</c:v>
                </c:pt>
                <c:pt idx="210">
                  <c:v>20</c:v>
                </c:pt>
                <c:pt idx="211">
                  <c:v>9</c:v>
                </c:pt>
                <c:pt idx="212">
                  <c:v>15</c:v>
                </c:pt>
                <c:pt idx="213">
                  <c:v>20</c:v>
                </c:pt>
                <c:pt idx="214">
                  <c:v>15</c:v>
                </c:pt>
                <c:pt idx="215">
                  <c:v>26</c:v>
                </c:pt>
                <c:pt idx="216">
                  <c:v>15</c:v>
                </c:pt>
                <c:pt idx="217">
                  <c:v>10</c:v>
                </c:pt>
                <c:pt idx="218">
                  <c:v>23</c:v>
                </c:pt>
                <c:pt idx="219">
                  <c:v>20</c:v>
                </c:pt>
                <c:pt idx="220">
                  <c:v>30</c:v>
                </c:pt>
                <c:pt idx="221">
                  <c:v>28</c:v>
                </c:pt>
                <c:pt idx="222">
                  <c:v>19</c:v>
                </c:pt>
                <c:pt idx="223">
                  <c:v>26</c:v>
                </c:pt>
                <c:pt idx="224">
                  <c:v>12</c:v>
                </c:pt>
                <c:pt idx="225">
                  <c:v>13</c:v>
                </c:pt>
                <c:pt idx="226">
                  <c:v>13</c:v>
                </c:pt>
                <c:pt idx="227">
                  <c:v>8</c:v>
                </c:pt>
                <c:pt idx="228">
                  <c:v>7</c:v>
                </c:pt>
                <c:pt idx="229">
                  <c:v>15</c:v>
                </c:pt>
                <c:pt idx="230">
                  <c:v>13</c:v>
                </c:pt>
                <c:pt idx="231">
                  <c:v>17</c:v>
                </c:pt>
                <c:pt idx="232">
                  <c:v>7</c:v>
                </c:pt>
                <c:pt idx="233">
                  <c:v>10</c:v>
                </c:pt>
                <c:pt idx="234">
                  <c:v>28</c:v>
                </c:pt>
                <c:pt idx="235">
                  <c:v>10</c:v>
                </c:pt>
                <c:pt idx="236">
                  <c:v>12</c:v>
                </c:pt>
                <c:pt idx="237">
                  <c:v>17</c:v>
                </c:pt>
                <c:pt idx="238">
                  <c:v>27</c:v>
                </c:pt>
                <c:pt idx="239">
                  <c:v>14</c:v>
                </c:pt>
                <c:pt idx="240">
                  <c:v>27</c:v>
                </c:pt>
                <c:pt idx="241">
                  <c:v>14</c:v>
                </c:pt>
                <c:pt idx="242">
                  <c:v>25</c:v>
                </c:pt>
                <c:pt idx="243">
                  <c:v>7</c:v>
                </c:pt>
                <c:pt idx="244">
                  <c:v>25</c:v>
                </c:pt>
                <c:pt idx="245">
                  <c:v>21</c:v>
                </c:pt>
                <c:pt idx="246">
                  <c:v>9</c:v>
                </c:pt>
                <c:pt idx="247">
                  <c:v>16</c:v>
                </c:pt>
                <c:pt idx="248">
                  <c:v>11</c:v>
                </c:pt>
                <c:pt idx="249">
                  <c:v>18</c:v>
                </c:pt>
                <c:pt idx="250">
                  <c:v>18</c:v>
                </c:pt>
                <c:pt idx="251">
                  <c:v>20</c:v>
                </c:pt>
                <c:pt idx="252">
                  <c:v>8</c:v>
                </c:pt>
                <c:pt idx="253">
                  <c:v>13</c:v>
                </c:pt>
                <c:pt idx="254">
                  <c:v>23</c:v>
                </c:pt>
                <c:pt idx="255">
                  <c:v>9</c:v>
                </c:pt>
                <c:pt idx="256">
                  <c:v>19</c:v>
                </c:pt>
                <c:pt idx="257">
                  <c:v>13</c:v>
                </c:pt>
                <c:pt idx="258">
                  <c:v>18</c:v>
                </c:pt>
                <c:pt idx="259">
                  <c:v>9</c:v>
                </c:pt>
                <c:pt idx="260">
                  <c:v>7</c:v>
                </c:pt>
                <c:pt idx="261">
                  <c:v>4</c:v>
                </c:pt>
                <c:pt idx="262">
                  <c:v>21</c:v>
                </c:pt>
                <c:pt idx="263">
                  <c:v>22</c:v>
                </c:pt>
                <c:pt idx="264">
                  <c:v>14</c:v>
                </c:pt>
                <c:pt idx="265">
                  <c:v>12</c:v>
                </c:pt>
                <c:pt idx="266">
                  <c:v>11</c:v>
                </c:pt>
                <c:pt idx="267">
                  <c:v>17</c:v>
                </c:pt>
                <c:pt idx="268">
                  <c:v>24</c:v>
                </c:pt>
                <c:pt idx="269">
                  <c:v>16</c:v>
                </c:pt>
                <c:pt idx="270">
                  <c:v>14</c:v>
                </c:pt>
                <c:pt idx="271">
                  <c:v>15</c:v>
                </c:pt>
                <c:pt idx="272">
                  <c:v>20</c:v>
                </c:pt>
                <c:pt idx="273">
                  <c:v>12</c:v>
                </c:pt>
                <c:pt idx="274">
                  <c:v>15</c:v>
                </c:pt>
                <c:pt idx="275">
                  <c:v>14</c:v>
                </c:pt>
                <c:pt idx="276">
                  <c:v>26</c:v>
                </c:pt>
                <c:pt idx="277">
                  <c:v>24</c:v>
                </c:pt>
                <c:pt idx="278">
                  <c:v>20</c:v>
                </c:pt>
                <c:pt idx="279">
                  <c:v>19</c:v>
                </c:pt>
                <c:pt idx="280">
                  <c:v>41</c:v>
                </c:pt>
                <c:pt idx="281">
                  <c:v>26</c:v>
                </c:pt>
                <c:pt idx="282">
                  <c:v>11</c:v>
                </c:pt>
                <c:pt idx="283">
                  <c:v>26</c:v>
                </c:pt>
                <c:pt idx="284">
                  <c:v>40</c:v>
                </c:pt>
                <c:pt idx="285">
                  <c:v>25</c:v>
                </c:pt>
                <c:pt idx="286">
                  <c:v>28</c:v>
                </c:pt>
                <c:pt idx="287">
                  <c:v>15</c:v>
                </c:pt>
                <c:pt idx="288">
                  <c:v>10</c:v>
                </c:pt>
                <c:pt idx="289">
                  <c:v>3</c:v>
                </c:pt>
                <c:pt idx="290">
                  <c:v>9</c:v>
                </c:pt>
                <c:pt idx="291">
                  <c:v>13</c:v>
                </c:pt>
                <c:pt idx="292">
                  <c:v>13</c:v>
                </c:pt>
                <c:pt idx="293">
                  <c:v>7</c:v>
                </c:pt>
                <c:pt idx="294">
                  <c:v>8</c:v>
                </c:pt>
                <c:pt idx="295">
                  <c:v>5</c:v>
                </c:pt>
                <c:pt idx="296">
                  <c:v>6</c:v>
                </c:pt>
                <c:pt idx="297">
                  <c:v>8</c:v>
                </c:pt>
                <c:pt idx="298">
                  <c:v>14</c:v>
                </c:pt>
                <c:pt idx="299">
                  <c:v>3</c:v>
                </c:pt>
                <c:pt idx="300">
                  <c:v>12</c:v>
                </c:pt>
                <c:pt idx="301">
                  <c:v>32</c:v>
                </c:pt>
                <c:pt idx="302">
                  <c:v>15</c:v>
                </c:pt>
                <c:pt idx="303">
                  <c:v>9</c:v>
                </c:pt>
                <c:pt idx="304">
                  <c:v>10</c:v>
                </c:pt>
                <c:pt idx="305">
                  <c:v>12</c:v>
                </c:pt>
                <c:pt idx="306">
                  <c:v>13</c:v>
                </c:pt>
                <c:pt idx="307">
                  <c:v>6</c:v>
                </c:pt>
                <c:pt idx="308">
                  <c:v>10</c:v>
                </c:pt>
                <c:pt idx="309">
                  <c:v>14</c:v>
                </c:pt>
                <c:pt idx="310">
                  <c:v>14</c:v>
                </c:pt>
                <c:pt idx="311">
                  <c:v>19</c:v>
                </c:pt>
                <c:pt idx="312">
                  <c:v>9</c:v>
                </c:pt>
                <c:pt idx="313">
                  <c:v>6</c:v>
                </c:pt>
                <c:pt idx="314">
                  <c:v>7</c:v>
                </c:pt>
                <c:pt idx="315">
                  <c:v>11</c:v>
                </c:pt>
                <c:pt idx="316">
                  <c:v>6</c:v>
                </c:pt>
                <c:pt idx="317">
                  <c:v>13</c:v>
                </c:pt>
                <c:pt idx="318">
                  <c:v>12</c:v>
                </c:pt>
                <c:pt idx="319">
                  <c:v>11</c:v>
                </c:pt>
                <c:pt idx="320">
                  <c:v>23</c:v>
                </c:pt>
                <c:pt idx="321">
                  <c:v>14</c:v>
                </c:pt>
                <c:pt idx="322">
                  <c:v>11</c:v>
                </c:pt>
                <c:pt idx="323">
                  <c:v>19</c:v>
                </c:pt>
                <c:pt idx="324">
                  <c:v>15</c:v>
                </c:pt>
                <c:pt idx="325">
                  <c:v>7</c:v>
                </c:pt>
                <c:pt idx="326">
                  <c:v>12</c:v>
                </c:pt>
                <c:pt idx="327">
                  <c:v>32</c:v>
                </c:pt>
                <c:pt idx="328">
                  <c:v>28</c:v>
                </c:pt>
                <c:pt idx="329">
                  <c:v>20</c:v>
                </c:pt>
                <c:pt idx="330">
                  <c:v>16</c:v>
                </c:pt>
                <c:pt idx="331">
                  <c:v>17</c:v>
                </c:pt>
                <c:pt idx="332">
                  <c:v>11</c:v>
                </c:pt>
                <c:pt idx="333">
                  <c:v>12</c:v>
                </c:pt>
                <c:pt idx="334">
                  <c:v>16</c:v>
                </c:pt>
                <c:pt idx="335">
                  <c:v>23</c:v>
                </c:pt>
                <c:pt idx="336">
                  <c:v>19</c:v>
                </c:pt>
                <c:pt idx="337">
                  <c:v>31</c:v>
                </c:pt>
                <c:pt idx="338">
                  <c:v>79</c:v>
                </c:pt>
                <c:pt idx="339">
                  <c:v>39</c:v>
                </c:pt>
                <c:pt idx="340">
                  <c:v>18</c:v>
                </c:pt>
                <c:pt idx="341">
                  <c:v>17</c:v>
                </c:pt>
                <c:pt idx="342">
                  <c:v>11</c:v>
                </c:pt>
                <c:pt idx="343">
                  <c:v>8</c:v>
                </c:pt>
                <c:pt idx="344">
                  <c:v>3</c:v>
                </c:pt>
                <c:pt idx="345">
                  <c:v>6</c:v>
                </c:pt>
                <c:pt idx="346">
                  <c:v>4</c:v>
                </c:pt>
                <c:pt idx="347">
                  <c:v>5</c:v>
                </c:pt>
                <c:pt idx="348">
                  <c:v>18</c:v>
                </c:pt>
                <c:pt idx="349">
                  <c:v>12</c:v>
                </c:pt>
                <c:pt idx="350">
                  <c:v>29</c:v>
                </c:pt>
                <c:pt idx="351">
                  <c:v>20</c:v>
                </c:pt>
                <c:pt idx="352">
                  <c:v>22</c:v>
                </c:pt>
                <c:pt idx="353">
                  <c:v>14</c:v>
                </c:pt>
                <c:pt idx="354">
                  <c:v>17</c:v>
                </c:pt>
                <c:pt idx="355">
                  <c:v>21</c:v>
                </c:pt>
                <c:pt idx="356">
                  <c:v>17</c:v>
                </c:pt>
                <c:pt idx="357">
                  <c:v>21</c:v>
                </c:pt>
                <c:pt idx="358">
                  <c:v>19</c:v>
                </c:pt>
                <c:pt idx="359">
                  <c:v>25</c:v>
                </c:pt>
                <c:pt idx="360">
                  <c:v>19</c:v>
                </c:pt>
                <c:pt idx="361">
                  <c:v>35</c:v>
                </c:pt>
                <c:pt idx="362">
                  <c:v>25</c:v>
                </c:pt>
                <c:pt idx="363">
                  <c:v>13</c:v>
                </c:pt>
                <c:pt idx="364">
                  <c:v>8</c:v>
                </c:pt>
                <c:pt idx="365">
                  <c:v>6</c:v>
                </c:pt>
                <c:pt idx="366">
                  <c:v>20</c:v>
                </c:pt>
                <c:pt idx="367">
                  <c:v>21</c:v>
                </c:pt>
                <c:pt idx="368">
                  <c:v>36</c:v>
                </c:pt>
                <c:pt idx="369">
                  <c:v>45</c:v>
                </c:pt>
                <c:pt idx="370">
                  <c:v>25</c:v>
                </c:pt>
                <c:pt idx="371">
                  <c:v>27</c:v>
                </c:pt>
                <c:pt idx="372">
                  <c:v>27</c:v>
                </c:pt>
                <c:pt idx="373">
                  <c:v>14</c:v>
                </c:pt>
                <c:pt idx="374">
                  <c:v>10</c:v>
                </c:pt>
                <c:pt idx="375">
                  <c:v>18</c:v>
                </c:pt>
                <c:pt idx="376">
                  <c:v>29</c:v>
                </c:pt>
                <c:pt idx="377">
                  <c:v>24</c:v>
                </c:pt>
                <c:pt idx="378">
                  <c:v>32</c:v>
                </c:pt>
                <c:pt idx="379">
                  <c:v>20</c:v>
                </c:pt>
                <c:pt idx="380">
                  <c:v>19</c:v>
                </c:pt>
                <c:pt idx="381">
                  <c:v>21</c:v>
                </c:pt>
                <c:pt idx="382">
                  <c:v>26</c:v>
                </c:pt>
                <c:pt idx="383">
                  <c:v>17</c:v>
                </c:pt>
                <c:pt idx="384">
                  <c:v>22</c:v>
                </c:pt>
                <c:pt idx="385">
                  <c:v>13</c:v>
                </c:pt>
                <c:pt idx="386">
                  <c:v>8</c:v>
                </c:pt>
                <c:pt idx="387">
                  <c:v>9</c:v>
                </c:pt>
                <c:pt idx="388">
                  <c:v>17</c:v>
                </c:pt>
                <c:pt idx="389">
                  <c:v>14</c:v>
                </c:pt>
                <c:pt idx="390">
                  <c:v>15</c:v>
                </c:pt>
                <c:pt idx="391">
                  <c:v>11</c:v>
                </c:pt>
                <c:pt idx="392">
                  <c:v>28</c:v>
                </c:pt>
                <c:pt idx="393">
                  <c:v>13</c:v>
                </c:pt>
                <c:pt idx="394">
                  <c:v>20</c:v>
                </c:pt>
                <c:pt idx="395">
                  <c:v>10</c:v>
                </c:pt>
                <c:pt idx="396">
                  <c:v>13</c:v>
                </c:pt>
                <c:pt idx="397">
                  <c:v>11</c:v>
                </c:pt>
                <c:pt idx="398">
                  <c:v>34</c:v>
                </c:pt>
                <c:pt idx="399">
                  <c:v>18</c:v>
                </c:pt>
                <c:pt idx="400">
                  <c:v>15</c:v>
                </c:pt>
                <c:pt idx="401">
                  <c:v>24</c:v>
                </c:pt>
                <c:pt idx="402">
                  <c:v>11</c:v>
                </c:pt>
                <c:pt idx="403">
                  <c:v>12</c:v>
                </c:pt>
                <c:pt idx="404">
                  <c:v>26</c:v>
                </c:pt>
                <c:pt idx="405">
                  <c:v>17</c:v>
                </c:pt>
                <c:pt idx="406">
                  <c:v>22</c:v>
                </c:pt>
                <c:pt idx="407">
                  <c:v>28</c:v>
                </c:pt>
                <c:pt idx="408">
                  <c:v>5</c:v>
                </c:pt>
                <c:pt idx="409">
                  <c:v>12</c:v>
                </c:pt>
                <c:pt idx="410">
                  <c:v>35</c:v>
                </c:pt>
                <c:pt idx="411">
                  <c:v>22</c:v>
                </c:pt>
                <c:pt idx="412">
                  <c:v>12</c:v>
                </c:pt>
                <c:pt idx="413">
                  <c:v>25</c:v>
                </c:pt>
                <c:pt idx="414">
                  <c:v>26</c:v>
                </c:pt>
                <c:pt idx="415">
                  <c:v>27</c:v>
                </c:pt>
                <c:pt idx="416">
                  <c:v>8</c:v>
                </c:pt>
                <c:pt idx="417">
                  <c:v>4</c:v>
                </c:pt>
                <c:pt idx="418">
                  <c:v>8</c:v>
                </c:pt>
                <c:pt idx="419">
                  <c:v>14</c:v>
                </c:pt>
                <c:pt idx="420">
                  <c:v>9</c:v>
                </c:pt>
                <c:pt idx="421">
                  <c:v>41</c:v>
                </c:pt>
                <c:pt idx="422">
                  <c:v>9</c:v>
                </c:pt>
                <c:pt idx="423">
                  <c:v>21</c:v>
                </c:pt>
                <c:pt idx="424">
                  <c:v>16</c:v>
                </c:pt>
                <c:pt idx="425">
                  <c:v>17</c:v>
                </c:pt>
                <c:pt idx="426">
                  <c:v>75</c:v>
                </c:pt>
                <c:pt idx="427">
                  <c:v>104</c:v>
                </c:pt>
                <c:pt idx="428">
                  <c:v>56</c:v>
                </c:pt>
                <c:pt idx="429">
                  <c:v>104</c:v>
                </c:pt>
                <c:pt idx="430">
                  <c:v>38</c:v>
                </c:pt>
                <c:pt idx="431">
                  <c:v>98</c:v>
                </c:pt>
                <c:pt idx="432">
                  <c:v>46</c:v>
                </c:pt>
                <c:pt idx="433">
                  <c:v>48</c:v>
                </c:pt>
                <c:pt idx="434">
                  <c:v>28</c:v>
                </c:pt>
                <c:pt idx="435">
                  <c:v>43</c:v>
                </c:pt>
                <c:pt idx="436">
                  <c:v>32</c:v>
                </c:pt>
                <c:pt idx="437">
                  <c:v>35</c:v>
                </c:pt>
                <c:pt idx="43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A-E047-B5A5-D4BC4BD1B929}"/>
            </c:ext>
          </c:extLst>
        </c:ser>
        <c:ser>
          <c:idx val="1"/>
          <c:order val="1"/>
          <c:tx>
            <c:strRef>
              <c:f>'Bins 2010-18'!$D$3</c:f>
              <c:strCache>
                <c:ptCount val="1"/>
                <c:pt idx="0">
                  <c:v>Other Int'l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'Bins 2010-18'!$A$5:$A$443</c:f>
              <c:numCache>
                <c:formatCode>m/d/yy</c:formatCode>
                <c:ptCount val="439"/>
                <c:pt idx="0">
                  <c:v>40182</c:v>
                </c:pt>
                <c:pt idx="1">
                  <c:v>40189</c:v>
                </c:pt>
                <c:pt idx="2">
                  <c:v>40196</c:v>
                </c:pt>
                <c:pt idx="3">
                  <c:v>40203</c:v>
                </c:pt>
                <c:pt idx="4">
                  <c:v>40210</c:v>
                </c:pt>
                <c:pt idx="5">
                  <c:v>40217</c:v>
                </c:pt>
                <c:pt idx="6">
                  <c:v>40224</c:v>
                </c:pt>
                <c:pt idx="7">
                  <c:v>40231</c:v>
                </c:pt>
                <c:pt idx="8">
                  <c:v>40238</c:v>
                </c:pt>
                <c:pt idx="9">
                  <c:v>40245</c:v>
                </c:pt>
                <c:pt idx="10">
                  <c:v>40252</c:v>
                </c:pt>
                <c:pt idx="11">
                  <c:v>40259</c:v>
                </c:pt>
                <c:pt idx="12">
                  <c:v>40266</c:v>
                </c:pt>
                <c:pt idx="13">
                  <c:v>40273</c:v>
                </c:pt>
                <c:pt idx="14">
                  <c:v>40280</c:v>
                </c:pt>
                <c:pt idx="15">
                  <c:v>40287</c:v>
                </c:pt>
                <c:pt idx="16">
                  <c:v>40294</c:v>
                </c:pt>
                <c:pt idx="17">
                  <c:v>40301</c:v>
                </c:pt>
                <c:pt idx="18">
                  <c:v>40308</c:v>
                </c:pt>
                <c:pt idx="19">
                  <c:v>40315</c:v>
                </c:pt>
                <c:pt idx="20">
                  <c:v>40322</c:v>
                </c:pt>
                <c:pt idx="21">
                  <c:v>40329</c:v>
                </c:pt>
                <c:pt idx="22">
                  <c:v>40336</c:v>
                </c:pt>
                <c:pt idx="23">
                  <c:v>40343</c:v>
                </c:pt>
                <c:pt idx="24">
                  <c:v>40350</c:v>
                </c:pt>
                <c:pt idx="25">
                  <c:v>40357</c:v>
                </c:pt>
                <c:pt idx="26">
                  <c:v>40364</c:v>
                </c:pt>
                <c:pt idx="27">
                  <c:v>40371</c:v>
                </c:pt>
                <c:pt idx="28">
                  <c:v>40378</c:v>
                </c:pt>
                <c:pt idx="29">
                  <c:v>40385</c:v>
                </c:pt>
                <c:pt idx="30">
                  <c:v>40392</c:v>
                </c:pt>
                <c:pt idx="31">
                  <c:v>40399</c:v>
                </c:pt>
                <c:pt idx="32">
                  <c:v>40406</c:v>
                </c:pt>
                <c:pt idx="33">
                  <c:v>40413</c:v>
                </c:pt>
                <c:pt idx="34">
                  <c:v>40420</c:v>
                </c:pt>
                <c:pt idx="35">
                  <c:v>40427</c:v>
                </c:pt>
                <c:pt idx="36">
                  <c:v>40434</c:v>
                </c:pt>
                <c:pt idx="37">
                  <c:v>40441</c:v>
                </c:pt>
                <c:pt idx="38">
                  <c:v>40448</c:v>
                </c:pt>
                <c:pt idx="39">
                  <c:v>40455</c:v>
                </c:pt>
                <c:pt idx="40">
                  <c:v>40462</c:v>
                </c:pt>
                <c:pt idx="41">
                  <c:v>40469</c:v>
                </c:pt>
                <c:pt idx="42">
                  <c:v>40476</c:v>
                </c:pt>
                <c:pt idx="43">
                  <c:v>40483</c:v>
                </c:pt>
                <c:pt idx="44">
                  <c:v>40490</c:v>
                </c:pt>
                <c:pt idx="45">
                  <c:v>40497</c:v>
                </c:pt>
                <c:pt idx="46">
                  <c:v>40504</c:v>
                </c:pt>
                <c:pt idx="47">
                  <c:v>40511</c:v>
                </c:pt>
                <c:pt idx="48">
                  <c:v>40518</c:v>
                </c:pt>
                <c:pt idx="49">
                  <c:v>40525</c:v>
                </c:pt>
                <c:pt idx="50">
                  <c:v>40532</c:v>
                </c:pt>
                <c:pt idx="51">
                  <c:v>40539</c:v>
                </c:pt>
                <c:pt idx="52">
                  <c:v>40546</c:v>
                </c:pt>
                <c:pt idx="53">
                  <c:v>40553</c:v>
                </c:pt>
                <c:pt idx="54">
                  <c:v>40560</c:v>
                </c:pt>
                <c:pt idx="55">
                  <c:v>40567</c:v>
                </c:pt>
                <c:pt idx="56">
                  <c:v>40574</c:v>
                </c:pt>
                <c:pt idx="57">
                  <c:v>40581</c:v>
                </c:pt>
                <c:pt idx="58">
                  <c:v>40588</c:v>
                </c:pt>
                <c:pt idx="59">
                  <c:v>40595</c:v>
                </c:pt>
                <c:pt idx="60">
                  <c:v>40602</c:v>
                </c:pt>
                <c:pt idx="61">
                  <c:v>40609</c:v>
                </c:pt>
                <c:pt idx="62">
                  <c:v>40616</c:v>
                </c:pt>
                <c:pt idx="63">
                  <c:v>40623</c:v>
                </c:pt>
                <c:pt idx="64">
                  <c:v>40630</c:v>
                </c:pt>
                <c:pt idx="65">
                  <c:v>40637</c:v>
                </c:pt>
                <c:pt idx="66">
                  <c:v>40644</c:v>
                </c:pt>
                <c:pt idx="67">
                  <c:v>40651</c:v>
                </c:pt>
                <c:pt idx="68">
                  <c:v>40658</c:v>
                </c:pt>
                <c:pt idx="69">
                  <c:v>40665</c:v>
                </c:pt>
                <c:pt idx="70">
                  <c:v>40672</c:v>
                </c:pt>
                <c:pt idx="71">
                  <c:v>40679</c:v>
                </c:pt>
                <c:pt idx="72">
                  <c:v>40686</c:v>
                </c:pt>
                <c:pt idx="73">
                  <c:v>40693</c:v>
                </c:pt>
                <c:pt idx="74">
                  <c:v>40700</c:v>
                </c:pt>
                <c:pt idx="75">
                  <c:v>40707</c:v>
                </c:pt>
                <c:pt idx="76">
                  <c:v>40714</c:v>
                </c:pt>
                <c:pt idx="77">
                  <c:v>40721</c:v>
                </c:pt>
                <c:pt idx="78">
                  <c:v>40728</c:v>
                </c:pt>
                <c:pt idx="79">
                  <c:v>40735</c:v>
                </c:pt>
                <c:pt idx="80">
                  <c:v>40742</c:v>
                </c:pt>
                <c:pt idx="81">
                  <c:v>40749</c:v>
                </c:pt>
                <c:pt idx="82">
                  <c:v>40756</c:v>
                </c:pt>
                <c:pt idx="83">
                  <c:v>40763</c:v>
                </c:pt>
                <c:pt idx="84">
                  <c:v>40770</c:v>
                </c:pt>
                <c:pt idx="85">
                  <c:v>40777</c:v>
                </c:pt>
                <c:pt idx="86">
                  <c:v>40784</c:v>
                </c:pt>
                <c:pt idx="87">
                  <c:v>40791</c:v>
                </c:pt>
                <c:pt idx="88">
                  <c:v>40798</c:v>
                </c:pt>
                <c:pt idx="89">
                  <c:v>40805</c:v>
                </c:pt>
                <c:pt idx="90">
                  <c:v>40812</c:v>
                </c:pt>
                <c:pt idx="91">
                  <c:v>40819</c:v>
                </c:pt>
                <c:pt idx="92">
                  <c:v>40826</c:v>
                </c:pt>
                <c:pt idx="93">
                  <c:v>40833</c:v>
                </c:pt>
                <c:pt idx="94">
                  <c:v>40840</c:v>
                </c:pt>
                <c:pt idx="95">
                  <c:v>40847</c:v>
                </c:pt>
                <c:pt idx="96">
                  <c:v>40854</c:v>
                </c:pt>
                <c:pt idx="97">
                  <c:v>40861</c:v>
                </c:pt>
                <c:pt idx="98">
                  <c:v>40868</c:v>
                </c:pt>
                <c:pt idx="99">
                  <c:v>40875</c:v>
                </c:pt>
                <c:pt idx="100">
                  <c:v>40882</c:v>
                </c:pt>
                <c:pt idx="101">
                  <c:v>40889</c:v>
                </c:pt>
                <c:pt idx="102">
                  <c:v>40896</c:v>
                </c:pt>
                <c:pt idx="103">
                  <c:v>40903</c:v>
                </c:pt>
                <c:pt idx="104">
                  <c:v>40910</c:v>
                </c:pt>
                <c:pt idx="105">
                  <c:v>40917</c:v>
                </c:pt>
                <c:pt idx="106">
                  <c:v>40924</c:v>
                </c:pt>
                <c:pt idx="107">
                  <c:v>40931</c:v>
                </c:pt>
                <c:pt idx="108">
                  <c:v>40938</c:v>
                </c:pt>
                <c:pt idx="109">
                  <c:v>40945</c:v>
                </c:pt>
                <c:pt idx="110">
                  <c:v>40952</c:v>
                </c:pt>
                <c:pt idx="111">
                  <c:v>40959</c:v>
                </c:pt>
                <c:pt idx="112">
                  <c:v>40966</c:v>
                </c:pt>
                <c:pt idx="113">
                  <c:v>40973</c:v>
                </c:pt>
                <c:pt idx="114">
                  <c:v>40980</c:v>
                </c:pt>
                <c:pt idx="115">
                  <c:v>40987</c:v>
                </c:pt>
                <c:pt idx="116">
                  <c:v>40994</c:v>
                </c:pt>
                <c:pt idx="117">
                  <c:v>41001</c:v>
                </c:pt>
                <c:pt idx="118">
                  <c:v>41008</c:v>
                </c:pt>
                <c:pt idx="119">
                  <c:v>41015</c:v>
                </c:pt>
                <c:pt idx="120">
                  <c:v>41022</c:v>
                </c:pt>
                <c:pt idx="121">
                  <c:v>41029</c:v>
                </c:pt>
                <c:pt idx="122">
                  <c:v>41036</c:v>
                </c:pt>
                <c:pt idx="123">
                  <c:v>41043</c:v>
                </c:pt>
                <c:pt idx="124">
                  <c:v>41050</c:v>
                </c:pt>
                <c:pt idx="125">
                  <c:v>41057</c:v>
                </c:pt>
                <c:pt idx="126">
                  <c:v>41064</c:v>
                </c:pt>
                <c:pt idx="127">
                  <c:v>41071</c:v>
                </c:pt>
                <c:pt idx="128">
                  <c:v>41078</c:v>
                </c:pt>
                <c:pt idx="129">
                  <c:v>41085</c:v>
                </c:pt>
                <c:pt idx="130">
                  <c:v>41092</c:v>
                </c:pt>
                <c:pt idx="131">
                  <c:v>41099</c:v>
                </c:pt>
                <c:pt idx="132">
                  <c:v>41106</c:v>
                </c:pt>
                <c:pt idx="133">
                  <c:v>41113</c:v>
                </c:pt>
                <c:pt idx="134">
                  <c:v>41120</c:v>
                </c:pt>
                <c:pt idx="135">
                  <c:v>41127</c:v>
                </c:pt>
                <c:pt idx="136">
                  <c:v>41134</c:v>
                </c:pt>
                <c:pt idx="137">
                  <c:v>41141</c:v>
                </c:pt>
                <c:pt idx="138">
                  <c:v>41148</c:v>
                </c:pt>
                <c:pt idx="139">
                  <c:v>41155</c:v>
                </c:pt>
                <c:pt idx="140">
                  <c:v>41162</c:v>
                </c:pt>
                <c:pt idx="141">
                  <c:v>41169</c:v>
                </c:pt>
                <c:pt idx="142">
                  <c:v>41176</c:v>
                </c:pt>
                <c:pt idx="143">
                  <c:v>41183</c:v>
                </c:pt>
                <c:pt idx="144">
                  <c:v>41190</c:v>
                </c:pt>
                <c:pt idx="145">
                  <c:v>41197</c:v>
                </c:pt>
                <c:pt idx="146">
                  <c:v>41204</c:v>
                </c:pt>
                <c:pt idx="147">
                  <c:v>41211</c:v>
                </c:pt>
                <c:pt idx="148">
                  <c:v>41218</c:v>
                </c:pt>
                <c:pt idx="149">
                  <c:v>41225</c:v>
                </c:pt>
                <c:pt idx="150">
                  <c:v>41232</c:v>
                </c:pt>
                <c:pt idx="151">
                  <c:v>41239</c:v>
                </c:pt>
                <c:pt idx="152">
                  <c:v>41246</c:v>
                </c:pt>
                <c:pt idx="153">
                  <c:v>41253</c:v>
                </c:pt>
                <c:pt idx="154">
                  <c:v>41260</c:v>
                </c:pt>
                <c:pt idx="155">
                  <c:v>41267</c:v>
                </c:pt>
                <c:pt idx="156">
                  <c:v>41274</c:v>
                </c:pt>
                <c:pt idx="157">
                  <c:v>41281</c:v>
                </c:pt>
                <c:pt idx="158">
                  <c:v>41288</c:v>
                </c:pt>
                <c:pt idx="159">
                  <c:v>41295</c:v>
                </c:pt>
                <c:pt idx="160">
                  <c:v>41302</c:v>
                </c:pt>
                <c:pt idx="161">
                  <c:v>41309</c:v>
                </c:pt>
                <c:pt idx="162">
                  <c:v>41316</c:v>
                </c:pt>
                <c:pt idx="163">
                  <c:v>41323</c:v>
                </c:pt>
                <c:pt idx="164">
                  <c:v>41330</c:v>
                </c:pt>
                <c:pt idx="165">
                  <c:v>41337</c:v>
                </c:pt>
                <c:pt idx="166">
                  <c:v>41344</c:v>
                </c:pt>
                <c:pt idx="167">
                  <c:v>41351</c:v>
                </c:pt>
                <c:pt idx="168">
                  <c:v>41358</c:v>
                </c:pt>
                <c:pt idx="169">
                  <c:v>41365</c:v>
                </c:pt>
                <c:pt idx="170">
                  <c:v>41372</c:v>
                </c:pt>
                <c:pt idx="171">
                  <c:v>41379</c:v>
                </c:pt>
                <c:pt idx="172">
                  <c:v>41386</c:v>
                </c:pt>
                <c:pt idx="173">
                  <c:v>41393</c:v>
                </c:pt>
                <c:pt idx="174">
                  <c:v>41400</c:v>
                </c:pt>
                <c:pt idx="175">
                  <c:v>41407</c:v>
                </c:pt>
                <c:pt idx="176">
                  <c:v>41414</c:v>
                </c:pt>
                <c:pt idx="177">
                  <c:v>41421</c:v>
                </c:pt>
                <c:pt idx="178">
                  <c:v>41428</c:v>
                </c:pt>
                <c:pt idx="179">
                  <c:v>41435</c:v>
                </c:pt>
                <c:pt idx="180">
                  <c:v>41442</c:v>
                </c:pt>
                <c:pt idx="181">
                  <c:v>41449</c:v>
                </c:pt>
                <c:pt idx="182">
                  <c:v>41456</c:v>
                </c:pt>
                <c:pt idx="183">
                  <c:v>41463</c:v>
                </c:pt>
                <c:pt idx="184">
                  <c:v>41470</c:v>
                </c:pt>
                <c:pt idx="185">
                  <c:v>41477</c:v>
                </c:pt>
                <c:pt idx="186">
                  <c:v>41484</c:v>
                </c:pt>
                <c:pt idx="187">
                  <c:v>41491</c:v>
                </c:pt>
                <c:pt idx="188">
                  <c:v>41498</c:v>
                </c:pt>
                <c:pt idx="189">
                  <c:v>41505</c:v>
                </c:pt>
                <c:pt idx="190">
                  <c:v>41512</c:v>
                </c:pt>
                <c:pt idx="191">
                  <c:v>41519</c:v>
                </c:pt>
                <c:pt idx="192">
                  <c:v>41526</c:v>
                </c:pt>
                <c:pt idx="193">
                  <c:v>41533</c:v>
                </c:pt>
                <c:pt idx="194">
                  <c:v>41540</c:v>
                </c:pt>
                <c:pt idx="195">
                  <c:v>41547</c:v>
                </c:pt>
                <c:pt idx="196">
                  <c:v>41554</c:v>
                </c:pt>
                <c:pt idx="197">
                  <c:v>41561</c:v>
                </c:pt>
                <c:pt idx="198">
                  <c:v>41568</c:v>
                </c:pt>
                <c:pt idx="199">
                  <c:v>41575</c:v>
                </c:pt>
                <c:pt idx="200">
                  <c:v>41582</c:v>
                </c:pt>
                <c:pt idx="201">
                  <c:v>41589</c:v>
                </c:pt>
                <c:pt idx="202">
                  <c:v>41596</c:v>
                </c:pt>
                <c:pt idx="203">
                  <c:v>41603</c:v>
                </c:pt>
                <c:pt idx="204">
                  <c:v>41610</c:v>
                </c:pt>
                <c:pt idx="205">
                  <c:v>41617</c:v>
                </c:pt>
                <c:pt idx="206">
                  <c:v>41624</c:v>
                </c:pt>
                <c:pt idx="207">
                  <c:v>41631</c:v>
                </c:pt>
                <c:pt idx="208">
                  <c:v>41638</c:v>
                </c:pt>
                <c:pt idx="209">
                  <c:v>41645</c:v>
                </c:pt>
                <c:pt idx="210">
                  <c:v>41652</c:v>
                </c:pt>
                <c:pt idx="211">
                  <c:v>41659</c:v>
                </c:pt>
                <c:pt idx="212">
                  <c:v>41666</c:v>
                </c:pt>
                <c:pt idx="213">
                  <c:v>41673</c:v>
                </c:pt>
                <c:pt idx="214">
                  <c:v>41680</c:v>
                </c:pt>
                <c:pt idx="215">
                  <c:v>41687</c:v>
                </c:pt>
                <c:pt idx="216">
                  <c:v>41694</c:v>
                </c:pt>
                <c:pt idx="217">
                  <c:v>41701</c:v>
                </c:pt>
                <c:pt idx="218">
                  <c:v>41708</c:v>
                </c:pt>
                <c:pt idx="219">
                  <c:v>41715</c:v>
                </c:pt>
                <c:pt idx="220">
                  <c:v>41722</c:v>
                </c:pt>
                <c:pt idx="221">
                  <c:v>41729</c:v>
                </c:pt>
                <c:pt idx="222">
                  <c:v>41736</c:v>
                </c:pt>
                <c:pt idx="223">
                  <c:v>41743</c:v>
                </c:pt>
                <c:pt idx="224">
                  <c:v>41750</c:v>
                </c:pt>
                <c:pt idx="225">
                  <c:v>41757</c:v>
                </c:pt>
                <c:pt idx="226">
                  <c:v>41764</c:v>
                </c:pt>
                <c:pt idx="227">
                  <c:v>41771</c:v>
                </c:pt>
                <c:pt idx="228">
                  <c:v>41778</c:v>
                </c:pt>
                <c:pt idx="229">
                  <c:v>41785</c:v>
                </c:pt>
                <c:pt idx="230">
                  <c:v>41792</c:v>
                </c:pt>
                <c:pt idx="231">
                  <c:v>41799</c:v>
                </c:pt>
                <c:pt idx="232">
                  <c:v>41806</c:v>
                </c:pt>
                <c:pt idx="233">
                  <c:v>41813</c:v>
                </c:pt>
                <c:pt idx="234">
                  <c:v>41820</c:v>
                </c:pt>
                <c:pt idx="235">
                  <c:v>41827</c:v>
                </c:pt>
                <c:pt idx="236">
                  <c:v>41834</c:v>
                </c:pt>
                <c:pt idx="237">
                  <c:v>41841</c:v>
                </c:pt>
                <c:pt idx="238">
                  <c:v>41848</c:v>
                </c:pt>
                <c:pt idx="239">
                  <c:v>41855</c:v>
                </c:pt>
                <c:pt idx="240">
                  <c:v>41862</c:v>
                </c:pt>
                <c:pt idx="241">
                  <c:v>41869</c:v>
                </c:pt>
                <c:pt idx="242">
                  <c:v>41876</c:v>
                </c:pt>
                <c:pt idx="243">
                  <c:v>41883</c:v>
                </c:pt>
                <c:pt idx="244">
                  <c:v>41890</c:v>
                </c:pt>
                <c:pt idx="245">
                  <c:v>41897</c:v>
                </c:pt>
                <c:pt idx="246">
                  <c:v>41904</c:v>
                </c:pt>
                <c:pt idx="247">
                  <c:v>41911</c:v>
                </c:pt>
                <c:pt idx="248">
                  <c:v>41918</c:v>
                </c:pt>
                <c:pt idx="249">
                  <c:v>41925</c:v>
                </c:pt>
                <c:pt idx="250">
                  <c:v>41932</c:v>
                </c:pt>
                <c:pt idx="251">
                  <c:v>41939</c:v>
                </c:pt>
                <c:pt idx="252">
                  <c:v>41946</c:v>
                </c:pt>
                <c:pt idx="253">
                  <c:v>41953</c:v>
                </c:pt>
                <c:pt idx="254">
                  <c:v>41960</c:v>
                </c:pt>
                <c:pt idx="255">
                  <c:v>41967</c:v>
                </c:pt>
                <c:pt idx="256">
                  <c:v>41974</c:v>
                </c:pt>
                <c:pt idx="257">
                  <c:v>41981</c:v>
                </c:pt>
                <c:pt idx="258">
                  <c:v>41988</c:v>
                </c:pt>
                <c:pt idx="259">
                  <c:v>41995</c:v>
                </c:pt>
                <c:pt idx="260">
                  <c:v>42002</c:v>
                </c:pt>
                <c:pt idx="261">
                  <c:v>42009</c:v>
                </c:pt>
                <c:pt idx="262">
                  <c:v>42016</c:v>
                </c:pt>
                <c:pt idx="263">
                  <c:v>42023</c:v>
                </c:pt>
                <c:pt idx="264">
                  <c:v>42030</c:v>
                </c:pt>
                <c:pt idx="265">
                  <c:v>42037</c:v>
                </c:pt>
                <c:pt idx="266">
                  <c:v>42044</c:v>
                </c:pt>
                <c:pt idx="267">
                  <c:v>42051</c:v>
                </c:pt>
                <c:pt idx="268">
                  <c:v>42058</c:v>
                </c:pt>
                <c:pt idx="269">
                  <c:v>42065</c:v>
                </c:pt>
                <c:pt idx="270">
                  <c:v>42072</c:v>
                </c:pt>
                <c:pt idx="271">
                  <c:v>42079</c:v>
                </c:pt>
                <c:pt idx="272">
                  <c:v>42086</c:v>
                </c:pt>
                <c:pt idx="273">
                  <c:v>42093</c:v>
                </c:pt>
                <c:pt idx="274">
                  <c:v>42100</c:v>
                </c:pt>
                <c:pt idx="275">
                  <c:v>42107</c:v>
                </c:pt>
                <c:pt idx="276">
                  <c:v>42114</c:v>
                </c:pt>
                <c:pt idx="277">
                  <c:v>42121</c:v>
                </c:pt>
                <c:pt idx="278">
                  <c:v>42128</c:v>
                </c:pt>
                <c:pt idx="279">
                  <c:v>42135</c:v>
                </c:pt>
                <c:pt idx="280">
                  <c:v>42142</c:v>
                </c:pt>
                <c:pt idx="281">
                  <c:v>42149</c:v>
                </c:pt>
                <c:pt idx="282">
                  <c:v>42156</c:v>
                </c:pt>
                <c:pt idx="283">
                  <c:v>42163</c:v>
                </c:pt>
                <c:pt idx="284">
                  <c:v>42170</c:v>
                </c:pt>
                <c:pt idx="285">
                  <c:v>42177</c:v>
                </c:pt>
                <c:pt idx="286">
                  <c:v>42184</c:v>
                </c:pt>
                <c:pt idx="287">
                  <c:v>42191</c:v>
                </c:pt>
                <c:pt idx="288">
                  <c:v>42198</c:v>
                </c:pt>
                <c:pt idx="289">
                  <c:v>42205</c:v>
                </c:pt>
                <c:pt idx="290">
                  <c:v>42212</c:v>
                </c:pt>
                <c:pt idx="291">
                  <c:v>42219</c:v>
                </c:pt>
                <c:pt idx="292">
                  <c:v>42226</c:v>
                </c:pt>
                <c:pt idx="293">
                  <c:v>42233</c:v>
                </c:pt>
                <c:pt idx="294">
                  <c:v>42240</c:v>
                </c:pt>
                <c:pt idx="295">
                  <c:v>42247</c:v>
                </c:pt>
                <c:pt idx="296">
                  <c:v>42254</c:v>
                </c:pt>
                <c:pt idx="297">
                  <c:v>42261</c:v>
                </c:pt>
                <c:pt idx="298">
                  <c:v>42268</c:v>
                </c:pt>
                <c:pt idx="299">
                  <c:v>42275</c:v>
                </c:pt>
                <c:pt idx="300">
                  <c:v>42282</c:v>
                </c:pt>
                <c:pt idx="301">
                  <c:v>42289</c:v>
                </c:pt>
                <c:pt idx="302">
                  <c:v>42296</c:v>
                </c:pt>
                <c:pt idx="303">
                  <c:v>42303</c:v>
                </c:pt>
                <c:pt idx="304">
                  <c:v>42310</c:v>
                </c:pt>
                <c:pt idx="305">
                  <c:v>42317</c:v>
                </c:pt>
                <c:pt idx="306">
                  <c:v>42324</c:v>
                </c:pt>
                <c:pt idx="307">
                  <c:v>42331</c:v>
                </c:pt>
                <c:pt idx="308">
                  <c:v>42338</c:v>
                </c:pt>
                <c:pt idx="309">
                  <c:v>42345</c:v>
                </c:pt>
                <c:pt idx="310">
                  <c:v>42352</c:v>
                </c:pt>
                <c:pt idx="311">
                  <c:v>42359</c:v>
                </c:pt>
                <c:pt idx="312">
                  <c:v>42366</c:v>
                </c:pt>
                <c:pt idx="313">
                  <c:v>42373</c:v>
                </c:pt>
                <c:pt idx="314">
                  <c:v>42380</c:v>
                </c:pt>
                <c:pt idx="315">
                  <c:v>42387</c:v>
                </c:pt>
                <c:pt idx="316">
                  <c:v>42394</c:v>
                </c:pt>
                <c:pt idx="317">
                  <c:v>42401</c:v>
                </c:pt>
                <c:pt idx="318">
                  <c:v>42408</c:v>
                </c:pt>
                <c:pt idx="319">
                  <c:v>42415</c:v>
                </c:pt>
                <c:pt idx="320">
                  <c:v>42422</c:v>
                </c:pt>
                <c:pt idx="321">
                  <c:v>42429</c:v>
                </c:pt>
                <c:pt idx="322">
                  <c:v>42436</c:v>
                </c:pt>
                <c:pt idx="323">
                  <c:v>42443</c:v>
                </c:pt>
                <c:pt idx="324">
                  <c:v>42450</c:v>
                </c:pt>
                <c:pt idx="325">
                  <c:v>42457</c:v>
                </c:pt>
                <c:pt idx="326">
                  <c:v>42464</c:v>
                </c:pt>
                <c:pt idx="327">
                  <c:v>42471</c:v>
                </c:pt>
                <c:pt idx="328">
                  <c:v>42478</c:v>
                </c:pt>
                <c:pt idx="329">
                  <c:v>42485</c:v>
                </c:pt>
                <c:pt idx="330">
                  <c:v>42492</c:v>
                </c:pt>
                <c:pt idx="331">
                  <c:v>42499</c:v>
                </c:pt>
                <c:pt idx="332">
                  <c:v>42506</c:v>
                </c:pt>
                <c:pt idx="333">
                  <c:v>42513</c:v>
                </c:pt>
                <c:pt idx="334">
                  <c:v>42520</c:v>
                </c:pt>
                <c:pt idx="335">
                  <c:v>42527</c:v>
                </c:pt>
                <c:pt idx="336">
                  <c:v>42534</c:v>
                </c:pt>
                <c:pt idx="337">
                  <c:v>42541</c:v>
                </c:pt>
                <c:pt idx="338">
                  <c:v>42548</c:v>
                </c:pt>
                <c:pt idx="339">
                  <c:v>42555</c:v>
                </c:pt>
                <c:pt idx="340">
                  <c:v>42562</c:v>
                </c:pt>
                <c:pt idx="341">
                  <c:v>42569</c:v>
                </c:pt>
                <c:pt idx="342">
                  <c:v>42576</c:v>
                </c:pt>
                <c:pt idx="343">
                  <c:v>42583</c:v>
                </c:pt>
                <c:pt idx="344">
                  <c:v>42590</c:v>
                </c:pt>
                <c:pt idx="345">
                  <c:v>42597</c:v>
                </c:pt>
                <c:pt idx="346">
                  <c:v>42604</c:v>
                </c:pt>
                <c:pt idx="347">
                  <c:v>42611</c:v>
                </c:pt>
                <c:pt idx="348">
                  <c:v>42618</c:v>
                </c:pt>
                <c:pt idx="349">
                  <c:v>42625</c:v>
                </c:pt>
                <c:pt idx="350">
                  <c:v>42632</c:v>
                </c:pt>
                <c:pt idx="351">
                  <c:v>42639</c:v>
                </c:pt>
                <c:pt idx="352">
                  <c:v>42646</c:v>
                </c:pt>
                <c:pt idx="353">
                  <c:v>42653</c:v>
                </c:pt>
                <c:pt idx="354">
                  <c:v>42660</c:v>
                </c:pt>
                <c:pt idx="355">
                  <c:v>42667</c:v>
                </c:pt>
                <c:pt idx="356">
                  <c:v>42674</c:v>
                </c:pt>
                <c:pt idx="357">
                  <c:v>42681</c:v>
                </c:pt>
                <c:pt idx="358">
                  <c:v>42688</c:v>
                </c:pt>
                <c:pt idx="359">
                  <c:v>42695</c:v>
                </c:pt>
                <c:pt idx="360">
                  <c:v>42702</c:v>
                </c:pt>
                <c:pt idx="361">
                  <c:v>42709</c:v>
                </c:pt>
                <c:pt idx="362">
                  <c:v>42716</c:v>
                </c:pt>
                <c:pt idx="363">
                  <c:v>42723</c:v>
                </c:pt>
                <c:pt idx="364">
                  <c:v>42730</c:v>
                </c:pt>
                <c:pt idx="365">
                  <c:v>42737</c:v>
                </c:pt>
                <c:pt idx="366">
                  <c:v>42744</c:v>
                </c:pt>
                <c:pt idx="367">
                  <c:v>42751</c:v>
                </c:pt>
                <c:pt idx="368">
                  <c:v>42758</c:v>
                </c:pt>
                <c:pt idx="369">
                  <c:v>42765</c:v>
                </c:pt>
                <c:pt idx="370">
                  <c:v>42772</c:v>
                </c:pt>
                <c:pt idx="371">
                  <c:v>42779</c:v>
                </c:pt>
                <c:pt idx="372">
                  <c:v>42786</c:v>
                </c:pt>
                <c:pt idx="373">
                  <c:v>42793</c:v>
                </c:pt>
                <c:pt idx="374">
                  <c:v>42800</c:v>
                </c:pt>
                <c:pt idx="375">
                  <c:v>42807</c:v>
                </c:pt>
                <c:pt idx="376">
                  <c:v>42814</c:v>
                </c:pt>
                <c:pt idx="377">
                  <c:v>42821</c:v>
                </c:pt>
                <c:pt idx="378">
                  <c:v>42828</c:v>
                </c:pt>
                <c:pt idx="379">
                  <c:v>42835</c:v>
                </c:pt>
                <c:pt idx="380">
                  <c:v>42842</c:v>
                </c:pt>
                <c:pt idx="381">
                  <c:v>42849</c:v>
                </c:pt>
                <c:pt idx="382">
                  <c:v>42856</c:v>
                </c:pt>
                <c:pt idx="383">
                  <c:v>42863</c:v>
                </c:pt>
                <c:pt idx="384">
                  <c:v>42870</c:v>
                </c:pt>
                <c:pt idx="385">
                  <c:v>42877</c:v>
                </c:pt>
                <c:pt idx="386">
                  <c:v>42884</c:v>
                </c:pt>
                <c:pt idx="387">
                  <c:v>42891</c:v>
                </c:pt>
                <c:pt idx="388">
                  <c:v>42898</c:v>
                </c:pt>
                <c:pt idx="389">
                  <c:v>42905</c:v>
                </c:pt>
                <c:pt idx="390">
                  <c:v>42912</c:v>
                </c:pt>
                <c:pt idx="391">
                  <c:v>42919</c:v>
                </c:pt>
                <c:pt idx="392">
                  <c:v>42926</c:v>
                </c:pt>
                <c:pt idx="393">
                  <c:v>42933</c:v>
                </c:pt>
                <c:pt idx="394">
                  <c:v>42940</c:v>
                </c:pt>
                <c:pt idx="395">
                  <c:v>42947</c:v>
                </c:pt>
                <c:pt idx="396">
                  <c:v>42954</c:v>
                </c:pt>
                <c:pt idx="397">
                  <c:v>42961</c:v>
                </c:pt>
                <c:pt idx="398">
                  <c:v>42968</c:v>
                </c:pt>
                <c:pt idx="399">
                  <c:v>42975</c:v>
                </c:pt>
                <c:pt idx="400">
                  <c:v>42982</c:v>
                </c:pt>
                <c:pt idx="401">
                  <c:v>42989</c:v>
                </c:pt>
                <c:pt idx="402">
                  <c:v>42996</c:v>
                </c:pt>
                <c:pt idx="403">
                  <c:v>43003</c:v>
                </c:pt>
                <c:pt idx="404">
                  <c:v>43010</c:v>
                </c:pt>
                <c:pt idx="405">
                  <c:v>43017</c:v>
                </c:pt>
                <c:pt idx="406">
                  <c:v>43024</c:v>
                </c:pt>
                <c:pt idx="407">
                  <c:v>43031</c:v>
                </c:pt>
                <c:pt idx="408">
                  <c:v>43038</c:v>
                </c:pt>
                <c:pt idx="409">
                  <c:v>43045</c:v>
                </c:pt>
                <c:pt idx="410">
                  <c:v>43052</c:v>
                </c:pt>
                <c:pt idx="411">
                  <c:v>43059</c:v>
                </c:pt>
                <c:pt idx="412">
                  <c:v>43066</c:v>
                </c:pt>
                <c:pt idx="413">
                  <c:v>43073</c:v>
                </c:pt>
                <c:pt idx="414">
                  <c:v>43080</c:v>
                </c:pt>
                <c:pt idx="415">
                  <c:v>43087</c:v>
                </c:pt>
                <c:pt idx="416">
                  <c:v>43094</c:v>
                </c:pt>
                <c:pt idx="417">
                  <c:v>43101</c:v>
                </c:pt>
                <c:pt idx="418">
                  <c:v>43108</c:v>
                </c:pt>
                <c:pt idx="419">
                  <c:v>43115</c:v>
                </c:pt>
                <c:pt idx="420">
                  <c:v>43122</c:v>
                </c:pt>
                <c:pt idx="421">
                  <c:v>43129</c:v>
                </c:pt>
                <c:pt idx="422">
                  <c:v>43136</c:v>
                </c:pt>
                <c:pt idx="423">
                  <c:v>43143</c:v>
                </c:pt>
                <c:pt idx="424">
                  <c:v>43150</c:v>
                </c:pt>
                <c:pt idx="425">
                  <c:v>43157</c:v>
                </c:pt>
                <c:pt idx="426">
                  <c:v>43164</c:v>
                </c:pt>
                <c:pt idx="427">
                  <c:v>43171</c:v>
                </c:pt>
                <c:pt idx="428">
                  <c:v>43178</c:v>
                </c:pt>
                <c:pt idx="429">
                  <c:v>43185</c:v>
                </c:pt>
                <c:pt idx="430">
                  <c:v>43192</c:v>
                </c:pt>
                <c:pt idx="431">
                  <c:v>43199</c:v>
                </c:pt>
                <c:pt idx="432">
                  <c:v>43206</c:v>
                </c:pt>
                <c:pt idx="433">
                  <c:v>43213</c:v>
                </c:pt>
                <c:pt idx="434">
                  <c:v>43220</c:v>
                </c:pt>
                <c:pt idx="435">
                  <c:v>43227</c:v>
                </c:pt>
                <c:pt idx="436">
                  <c:v>43234</c:v>
                </c:pt>
                <c:pt idx="437">
                  <c:v>43241</c:v>
                </c:pt>
                <c:pt idx="438">
                  <c:v>43248</c:v>
                </c:pt>
              </c:numCache>
            </c:numRef>
          </c:cat>
          <c:val>
            <c:numRef>
              <c:f>'Bins 2010-18'!$D$5:$D$443</c:f>
              <c:numCache>
                <c:formatCode>General</c:formatCode>
                <c:ptCount val="4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12</c:v>
                </c:pt>
                <c:pt idx="5">
                  <c:v>19</c:v>
                </c:pt>
                <c:pt idx="6">
                  <c:v>20</c:v>
                </c:pt>
                <c:pt idx="7">
                  <c:v>19</c:v>
                </c:pt>
                <c:pt idx="8">
                  <c:v>13</c:v>
                </c:pt>
                <c:pt idx="9">
                  <c:v>11</c:v>
                </c:pt>
                <c:pt idx="10">
                  <c:v>11</c:v>
                </c:pt>
                <c:pt idx="11">
                  <c:v>13</c:v>
                </c:pt>
                <c:pt idx="12">
                  <c:v>19</c:v>
                </c:pt>
                <c:pt idx="13">
                  <c:v>33</c:v>
                </c:pt>
                <c:pt idx="14">
                  <c:v>18</c:v>
                </c:pt>
                <c:pt idx="15">
                  <c:v>14</c:v>
                </c:pt>
                <c:pt idx="16">
                  <c:v>16</c:v>
                </c:pt>
                <c:pt idx="17">
                  <c:v>21</c:v>
                </c:pt>
                <c:pt idx="18">
                  <c:v>16</c:v>
                </c:pt>
                <c:pt idx="19">
                  <c:v>17</c:v>
                </c:pt>
                <c:pt idx="20">
                  <c:v>19</c:v>
                </c:pt>
                <c:pt idx="21">
                  <c:v>25</c:v>
                </c:pt>
                <c:pt idx="22">
                  <c:v>22</c:v>
                </c:pt>
                <c:pt idx="23">
                  <c:v>7</c:v>
                </c:pt>
                <c:pt idx="24">
                  <c:v>11</c:v>
                </c:pt>
                <c:pt idx="25">
                  <c:v>16</c:v>
                </c:pt>
                <c:pt idx="26">
                  <c:v>25</c:v>
                </c:pt>
                <c:pt idx="27">
                  <c:v>2</c:v>
                </c:pt>
                <c:pt idx="28">
                  <c:v>9</c:v>
                </c:pt>
                <c:pt idx="29">
                  <c:v>4</c:v>
                </c:pt>
                <c:pt idx="30">
                  <c:v>1</c:v>
                </c:pt>
                <c:pt idx="31">
                  <c:v>10</c:v>
                </c:pt>
                <c:pt idx="32">
                  <c:v>4</c:v>
                </c:pt>
                <c:pt idx="33">
                  <c:v>5</c:v>
                </c:pt>
                <c:pt idx="34">
                  <c:v>6</c:v>
                </c:pt>
                <c:pt idx="35">
                  <c:v>12</c:v>
                </c:pt>
                <c:pt idx="36">
                  <c:v>10</c:v>
                </c:pt>
                <c:pt idx="37">
                  <c:v>18</c:v>
                </c:pt>
                <c:pt idx="38">
                  <c:v>33</c:v>
                </c:pt>
                <c:pt idx="39">
                  <c:v>24</c:v>
                </c:pt>
                <c:pt idx="40">
                  <c:v>20</c:v>
                </c:pt>
                <c:pt idx="41">
                  <c:v>34</c:v>
                </c:pt>
                <c:pt idx="42">
                  <c:v>25</c:v>
                </c:pt>
                <c:pt idx="43">
                  <c:v>24</c:v>
                </c:pt>
                <c:pt idx="44">
                  <c:v>8</c:v>
                </c:pt>
                <c:pt idx="45">
                  <c:v>19</c:v>
                </c:pt>
                <c:pt idx="46">
                  <c:v>33</c:v>
                </c:pt>
                <c:pt idx="47">
                  <c:v>22</c:v>
                </c:pt>
                <c:pt idx="48">
                  <c:v>10</c:v>
                </c:pt>
                <c:pt idx="49">
                  <c:v>9</c:v>
                </c:pt>
                <c:pt idx="50">
                  <c:v>15</c:v>
                </c:pt>
                <c:pt idx="51">
                  <c:v>14</c:v>
                </c:pt>
                <c:pt idx="52">
                  <c:v>2</c:v>
                </c:pt>
                <c:pt idx="53">
                  <c:v>6</c:v>
                </c:pt>
                <c:pt idx="54">
                  <c:v>16</c:v>
                </c:pt>
                <c:pt idx="55">
                  <c:v>18</c:v>
                </c:pt>
                <c:pt idx="56">
                  <c:v>17</c:v>
                </c:pt>
                <c:pt idx="57">
                  <c:v>12</c:v>
                </c:pt>
                <c:pt idx="58">
                  <c:v>13</c:v>
                </c:pt>
                <c:pt idx="59">
                  <c:v>15</c:v>
                </c:pt>
                <c:pt idx="60">
                  <c:v>20</c:v>
                </c:pt>
                <c:pt idx="61">
                  <c:v>3</c:v>
                </c:pt>
                <c:pt idx="62">
                  <c:v>5</c:v>
                </c:pt>
                <c:pt idx="63">
                  <c:v>12</c:v>
                </c:pt>
                <c:pt idx="64">
                  <c:v>23</c:v>
                </c:pt>
                <c:pt idx="65">
                  <c:v>8</c:v>
                </c:pt>
                <c:pt idx="66">
                  <c:v>14</c:v>
                </c:pt>
                <c:pt idx="67">
                  <c:v>27</c:v>
                </c:pt>
                <c:pt idx="68">
                  <c:v>31</c:v>
                </c:pt>
                <c:pt idx="69">
                  <c:v>11</c:v>
                </c:pt>
                <c:pt idx="70">
                  <c:v>10</c:v>
                </c:pt>
                <c:pt idx="71">
                  <c:v>13</c:v>
                </c:pt>
                <c:pt idx="72">
                  <c:v>14</c:v>
                </c:pt>
                <c:pt idx="73">
                  <c:v>9</c:v>
                </c:pt>
                <c:pt idx="74">
                  <c:v>11</c:v>
                </c:pt>
                <c:pt idx="75">
                  <c:v>11</c:v>
                </c:pt>
                <c:pt idx="76">
                  <c:v>9</c:v>
                </c:pt>
                <c:pt idx="77">
                  <c:v>8</c:v>
                </c:pt>
                <c:pt idx="78">
                  <c:v>9</c:v>
                </c:pt>
                <c:pt idx="79">
                  <c:v>5</c:v>
                </c:pt>
                <c:pt idx="80">
                  <c:v>13</c:v>
                </c:pt>
                <c:pt idx="81">
                  <c:v>13</c:v>
                </c:pt>
                <c:pt idx="82">
                  <c:v>12</c:v>
                </c:pt>
                <c:pt idx="83">
                  <c:v>8</c:v>
                </c:pt>
                <c:pt idx="84">
                  <c:v>28</c:v>
                </c:pt>
                <c:pt idx="85">
                  <c:v>29</c:v>
                </c:pt>
                <c:pt idx="86">
                  <c:v>32</c:v>
                </c:pt>
                <c:pt idx="87">
                  <c:v>10</c:v>
                </c:pt>
                <c:pt idx="88">
                  <c:v>11</c:v>
                </c:pt>
                <c:pt idx="89">
                  <c:v>42</c:v>
                </c:pt>
                <c:pt idx="90">
                  <c:v>26</c:v>
                </c:pt>
                <c:pt idx="91">
                  <c:v>33</c:v>
                </c:pt>
                <c:pt idx="92">
                  <c:v>31</c:v>
                </c:pt>
                <c:pt idx="93">
                  <c:v>40</c:v>
                </c:pt>
                <c:pt idx="94">
                  <c:v>45</c:v>
                </c:pt>
                <c:pt idx="95">
                  <c:v>45</c:v>
                </c:pt>
                <c:pt idx="96">
                  <c:v>56</c:v>
                </c:pt>
                <c:pt idx="97">
                  <c:v>53</c:v>
                </c:pt>
                <c:pt idx="98">
                  <c:v>43</c:v>
                </c:pt>
                <c:pt idx="99">
                  <c:v>39</c:v>
                </c:pt>
                <c:pt idx="100">
                  <c:v>46</c:v>
                </c:pt>
                <c:pt idx="101">
                  <c:v>53</c:v>
                </c:pt>
                <c:pt idx="102">
                  <c:v>67</c:v>
                </c:pt>
                <c:pt idx="103">
                  <c:v>43</c:v>
                </c:pt>
                <c:pt idx="104">
                  <c:v>15</c:v>
                </c:pt>
                <c:pt idx="105">
                  <c:v>16</c:v>
                </c:pt>
                <c:pt idx="106">
                  <c:v>17</c:v>
                </c:pt>
                <c:pt idx="107">
                  <c:v>37</c:v>
                </c:pt>
                <c:pt idx="108">
                  <c:v>40</c:v>
                </c:pt>
                <c:pt idx="109">
                  <c:v>49</c:v>
                </c:pt>
                <c:pt idx="110">
                  <c:v>36</c:v>
                </c:pt>
                <c:pt idx="111">
                  <c:v>45</c:v>
                </c:pt>
                <c:pt idx="112">
                  <c:v>55</c:v>
                </c:pt>
                <c:pt idx="113">
                  <c:v>40</c:v>
                </c:pt>
                <c:pt idx="114">
                  <c:v>35</c:v>
                </c:pt>
                <c:pt idx="115">
                  <c:v>31</c:v>
                </c:pt>
                <c:pt idx="116">
                  <c:v>30</c:v>
                </c:pt>
                <c:pt idx="117">
                  <c:v>25</c:v>
                </c:pt>
                <c:pt idx="118">
                  <c:v>41</c:v>
                </c:pt>
                <c:pt idx="119">
                  <c:v>20</c:v>
                </c:pt>
                <c:pt idx="120">
                  <c:v>21</c:v>
                </c:pt>
                <c:pt idx="121">
                  <c:v>19</c:v>
                </c:pt>
                <c:pt idx="122">
                  <c:v>16</c:v>
                </c:pt>
                <c:pt idx="123">
                  <c:v>7</c:v>
                </c:pt>
                <c:pt idx="124">
                  <c:v>17</c:v>
                </c:pt>
                <c:pt idx="125">
                  <c:v>37</c:v>
                </c:pt>
                <c:pt idx="126">
                  <c:v>33</c:v>
                </c:pt>
                <c:pt idx="127">
                  <c:v>32</c:v>
                </c:pt>
                <c:pt idx="128">
                  <c:v>38</c:v>
                </c:pt>
                <c:pt idx="129">
                  <c:v>53</c:v>
                </c:pt>
                <c:pt idx="130">
                  <c:v>63</c:v>
                </c:pt>
                <c:pt idx="131">
                  <c:v>28</c:v>
                </c:pt>
                <c:pt idx="132">
                  <c:v>26</c:v>
                </c:pt>
                <c:pt idx="133">
                  <c:v>24</c:v>
                </c:pt>
                <c:pt idx="134">
                  <c:v>24</c:v>
                </c:pt>
                <c:pt idx="135">
                  <c:v>37</c:v>
                </c:pt>
                <c:pt idx="136">
                  <c:v>28</c:v>
                </c:pt>
                <c:pt idx="137">
                  <c:v>18</c:v>
                </c:pt>
                <c:pt idx="138">
                  <c:v>17</c:v>
                </c:pt>
                <c:pt idx="139">
                  <c:v>22</c:v>
                </c:pt>
                <c:pt idx="140">
                  <c:v>24</c:v>
                </c:pt>
                <c:pt idx="141">
                  <c:v>51</c:v>
                </c:pt>
                <c:pt idx="142">
                  <c:v>40</c:v>
                </c:pt>
                <c:pt idx="143">
                  <c:v>16</c:v>
                </c:pt>
                <c:pt idx="144">
                  <c:v>32</c:v>
                </c:pt>
                <c:pt idx="145">
                  <c:v>27</c:v>
                </c:pt>
                <c:pt idx="146">
                  <c:v>35</c:v>
                </c:pt>
                <c:pt idx="147">
                  <c:v>37</c:v>
                </c:pt>
                <c:pt idx="148">
                  <c:v>23</c:v>
                </c:pt>
                <c:pt idx="149">
                  <c:v>15</c:v>
                </c:pt>
                <c:pt idx="150">
                  <c:v>22</c:v>
                </c:pt>
                <c:pt idx="151">
                  <c:v>21</c:v>
                </c:pt>
                <c:pt idx="152">
                  <c:v>30</c:v>
                </c:pt>
                <c:pt idx="153">
                  <c:v>26</c:v>
                </c:pt>
                <c:pt idx="154">
                  <c:v>26</c:v>
                </c:pt>
                <c:pt idx="155">
                  <c:v>24</c:v>
                </c:pt>
                <c:pt idx="156">
                  <c:v>18</c:v>
                </c:pt>
                <c:pt idx="157">
                  <c:v>5</c:v>
                </c:pt>
                <c:pt idx="158">
                  <c:v>4</c:v>
                </c:pt>
                <c:pt idx="159">
                  <c:v>10</c:v>
                </c:pt>
                <c:pt idx="160">
                  <c:v>13</c:v>
                </c:pt>
                <c:pt idx="161">
                  <c:v>31</c:v>
                </c:pt>
                <c:pt idx="162">
                  <c:v>14</c:v>
                </c:pt>
                <c:pt idx="163">
                  <c:v>23</c:v>
                </c:pt>
                <c:pt idx="164">
                  <c:v>32</c:v>
                </c:pt>
                <c:pt idx="165">
                  <c:v>15</c:v>
                </c:pt>
                <c:pt idx="166">
                  <c:v>12</c:v>
                </c:pt>
                <c:pt idx="167">
                  <c:v>6</c:v>
                </c:pt>
                <c:pt idx="168">
                  <c:v>15</c:v>
                </c:pt>
                <c:pt idx="169">
                  <c:v>54</c:v>
                </c:pt>
                <c:pt idx="170">
                  <c:v>38</c:v>
                </c:pt>
                <c:pt idx="171">
                  <c:v>25</c:v>
                </c:pt>
                <c:pt idx="172">
                  <c:v>45</c:v>
                </c:pt>
                <c:pt idx="173">
                  <c:v>43</c:v>
                </c:pt>
                <c:pt idx="174">
                  <c:v>18</c:v>
                </c:pt>
                <c:pt idx="175">
                  <c:v>12</c:v>
                </c:pt>
                <c:pt idx="176">
                  <c:v>17</c:v>
                </c:pt>
                <c:pt idx="177">
                  <c:v>16</c:v>
                </c:pt>
                <c:pt idx="178">
                  <c:v>15</c:v>
                </c:pt>
                <c:pt idx="179">
                  <c:v>16</c:v>
                </c:pt>
                <c:pt idx="180">
                  <c:v>23</c:v>
                </c:pt>
                <c:pt idx="181">
                  <c:v>15</c:v>
                </c:pt>
                <c:pt idx="182">
                  <c:v>26</c:v>
                </c:pt>
                <c:pt idx="183">
                  <c:v>18</c:v>
                </c:pt>
                <c:pt idx="184">
                  <c:v>13</c:v>
                </c:pt>
                <c:pt idx="185">
                  <c:v>29</c:v>
                </c:pt>
                <c:pt idx="186">
                  <c:v>13</c:v>
                </c:pt>
                <c:pt idx="187">
                  <c:v>4</c:v>
                </c:pt>
                <c:pt idx="188">
                  <c:v>4</c:v>
                </c:pt>
                <c:pt idx="189">
                  <c:v>10</c:v>
                </c:pt>
                <c:pt idx="190">
                  <c:v>5</c:v>
                </c:pt>
                <c:pt idx="191">
                  <c:v>28</c:v>
                </c:pt>
                <c:pt idx="192">
                  <c:v>15</c:v>
                </c:pt>
                <c:pt idx="193">
                  <c:v>17</c:v>
                </c:pt>
                <c:pt idx="194">
                  <c:v>14</c:v>
                </c:pt>
                <c:pt idx="195">
                  <c:v>18</c:v>
                </c:pt>
                <c:pt idx="196">
                  <c:v>5</c:v>
                </c:pt>
                <c:pt idx="197">
                  <c:v>16</c:v>
                </c:pt>
                <c:pt idx="198">
                  <c:v>31</c:v>
                </c:pt>
                <c:pt idx="199">
                  <c:v>13</c:v>
                </c:pt>
                <c:pt idx="200">
                  <c:v>9</c:v>
                </c:pt>
                <c:pt idx="201">
                  <c:v>10</c:v>
                </c:pt>
                <c:pt idx="202">
                  <c:v>12</c:v>
                </c:pt>
                <c:pt idx="203">
                  <c:v>12</c:v>
                </c:pt>
                <c:pt idx="204">
                  <c:v>8</c:v>
                </c:pt>
                <c:pt idx="205">
                  <c:v>9</c:v>
                </c:pt>
                <c:pt idx="206">
                  <c:v>14</c:v>
                </c:pt>
                <c:pt idx="207">
                  <c:v>7</c:v>
                </c:pt>
                <c:pt idx="208">
                  <c:v>19</c:v>
                </c:pt>
                <c:pt idx="209">
                  <c:v>7</c:v>
                </c:pt>
                <c:pt idx="210">
                  <c:v>8</c:v>
                </c:pt>
                <c:pt idx="211">
                  <c:v>7</c:v>
                </c:pt>
                <c:pt idx="212">
                  <c:v>12</c:v>
                </c:pt>
                <c:pt idx="213">
                  <c:v>36</c:v>
                </c:pt>
                <c:pt idx="214">
                  <c:v>36</c:v>
                </c:pt>
                <c:pt idx="215">
                  <c:v>38</c:v>
                </c:pt>
                <c:pt idx="216">
                  <c:v>32</c:v>
                </c:pt>
                <c:pt idx="217">
                  <c:v>16</c:v>
                </c:pt>
                <c:pt idx="218">
                  <c:v>40</c:v>
                </c:pt>
                <c:pt idx="219">
                  <c:v>18</c:v>
                </c:pt>
                <c:pt idx="220">
                  <c:v>15</c:v>
                </c:pt>
                <c:pt idx="221">
                  <c:v>19</c:v>
                </c:pt>
                <c:pt idx="222">
                  <c:v>8</c:v>
                </c:pt>
                <c:pt idx="223">
                  <c:v>12</c:v>
                </c:pt>
                <c:pt idx="224">
                  <c:v>12</c:v>
                </c:pt>
                <c:pt idx="225">
                  <c:v>9</c:v>
                </c:pt>
                <c:pt idx="226">
                  <c:v>6</c:v>
                </c:pt>
                <c:pt idx="227">
                  <c:v>5</c:v>
                </c:pt>
                <c:pt idx="228">
                  <c:v>5</c:v>
                </c:pt>
                <c:pt idx="229">
                  <c:v>8</c:v>
                </c:pt>
                <c:pt idx="230">
                  <c:v>9</c:v>
                </c:pt>
                <c:pt idx="231">
                  <c:v>7</c:v>
                </c:pt>
                <c:pt idx="232">
                  <c:v>8</c:v>
                </c:pt>
                <c:pt idx="233">
                  <c:v>13</c:v>
                </c:pt>
                <c:pt idx="234">
                  <c:v>29</c:v>
                </c:pt>
                <c:pt idx="235">
                  <c:v>16</c:v>
                </c:pt>
                <c:pt idx="236">
                  <c:v>19</c:v>
                </c:pt>
                <c:pt idx="237">
                  <c:v>17</c:v>
                </c:pt>
                <c:pt idx="238">
                  <c:v>16</c:v>
                </c:pt>
                <c:pt idx="239">
                  <c:v>22</c:v>
                </c:pt>
                <c:pt idx="240">
                  <c:v>17</c:v>
                </c:pt>
                <c:pt idx="241">
                  <c:v>14</c:v>
                </c:pt>
                <c:pt idx="242">
                  <c:v>7</c:v>
                </c:pt>
                <c:pt idx="243">
                  <c:v>13</c:v>
                </c:pt>
                <c:pt idx="244">
                  <c:v>8</c:v>
                </c:pt>
                <c:pt idx="245">
                  <c:v>9</c:v>
                </c:pt>
                <c:pt idx="246">
                  <c:v>13</c:v>
                </c:pt>
                <c:pt idx="247">
                  <c:v>13</c:v>
                </c:pt>
                <c:pt idx="248">
                  <c:v>21</c:v>
                </c:pt>
                <c:pt idx="249">
                  <c:v>15</c:v>
                </c:pt>
                <c:pt idx="250">
                  <c:v>11</c:v>
                </c:pt>
                <c:pt idx="251">
                  <c:v>8</c:v>
                </c:pt>
                <c:pt idx="252">
                  <c:v>9</c:v>
                </c:pt>
                <c:pt idx="253">
                  <c:v>6</c:v>
                </c:pt>
                <c:pt idx="254">
                  <c:v>7</c:v>
                </c:pt>
                <c:pt idx="255">
                  <c:v>28</c:v>
                </c:pt>
                <c:pt idx="256">
                  <c:v>12</c:v>
                </c:pt>
                <c:pt idx="257">
                  <c:v>6</c:v>
                </c:pt>
                <c:pt idx="258">
                  <c:v>11</c:v>
                </c:pt>
                <c:pt idx="259">
                  <c:v>9</c:v>
                </c:pt>
                <c:pt idx="260">
                  <c:v>14</c:v>
                </c:pt>
                <c:pt idx="261">
                  <c:v>9</c:v>
                </c:pt>
                <c:pt idx="262">
                  <c:v>10</c:v>
                </c:pt>
                <c:pt idx="263">
                  <c:v>12</c:v>
                </c:pt>
                <c:pt idx="264">
                  <c:v>21</c:v>
                </c:pt>
                <c:pt idx="265">
                  <c:v>38</c:v>
                </c:pt>
                <c:pt idx="266">
                  <c:v>43</c:v>
                </c:pt>
                <c:pt idx="267">
                  <c:v>36</c:v>
                </c:pt>
                <c:pt idx="268">
                  <c:v>26</c:v>
                </c:pt>
                <c:pt idx="269">
                  <c:v>39</c:v>
                </c:pt>
                <c:pt idx="270">
                  <c:v>22</c:v>
                </c:pt>
                <c:pt idx="271">
                  <c:v>17</c:v>
                </c:pt>
                <c:pt idx="272">
                  <c:v>36</c:v>
                </c:pt>
                <c:pt idx="273">
                  <c:v>45</c:v>
                </c:pt>
                <c:pt idx="274">
                  <c:v>28</c:v>
                </c:pt>
                <c:pt idx="275">
                  <c:v>22</c:v>
                </c:pt>
                <c:pt idx="276">
                  <c:v>29</c:v>
                </c:pt>
                <c:pt idx="277">
                  <c:v>22</c:v>
                </c:pt>
                <c:pt idx="278">
                  <c:v>19</c:v>
                </c:pt>
                <c:pt idx="279">
                  <c:v>15</c:v>
                </c:pt>
                <c:pt idx="280">
                  <c:v>21</c:v>
                </c:pt>
                <c:pt idx="281">
                  <c:v>16</c:v>
                </c:pt>
                <c:pt idx="282">
                  <c:v>27</c:v>
                </c:pt>
                <c:pt idx="283">
                  <c:v>29</c:v>
                </c:pt>
                <c:pt idx="284">
                  <c:v>39</c:v>
                </c:pt>
                <c:pt idx="285">
                  <c:v>42</c:v>
                </c:pt>
                <c:pt idx="286">
                  <c:v>48</c:v>
                </c:pt>
                <c:pt idx="287">
                  <c:v>67</c:v>
                </c:pt>
                <c:pt idx="288">
                  <c:v>111</c:v>
                </c:pt>
                <c:pt idx="289">
                  <c:v>105</c:v>
                </c:pt>
                <c:pt idx="290">
                  <c:v>70</c:v>
                </c:pt>
                <c:pt idx="291">
                  <c:v>33</c:v>
                </c:pt>
                <c:pt idx="292">
                  <c:v>25</c:v>
                </c:pt>
                <c:pt idx="293">
                  <c:v>24</c:v>
                </c:pt>
                <c:pt idx="294">
                  <c:v>62</c:v>
                </c:pt>
                <c:pt idx="295">
                  <c:v>29</c:v>
                </c:pt>
                <c:pt idx="296">
                  <c:v>11</c:v>
                </c:pt>
                <c:pt idx="297">
                  <c:v>13</c:v>
                </c:pt>
                <c:pt idx="298">
                  <c:v>11</c:v>
                </c:pt>
                <c:pt idx="299">
                  <c:v>8</c:v>
                </c:pt>
                <c:pt idx="300">
                  <c:v>10</c:v>
                </c:pt>
                <c:pt idx="301">
                  <c:v>14</c:v>
                </c:pt>
                <c:pt idx="302">
                  <c:v>16</c:v>
                </c:pt>
                <c:pt idx="303">
                  <c:v>10</c:v>
                </c:pt>
                <c:pt idx="304">
                  <c:v>11</c:v>
                </c:pt>
                <c:pt idx="305">
                  <c:v>5</c:v>
                </c:pt>
                <c:pt idx="306">
                  <c:v>10</c:v>
                </c:pt>
                <c:pt idx="307">
                  <c:v>13</c:v>
                </c:pt>
                <c:pt idx="308">
                  <c:v>16</c:v>
                </c:pt>
                <c:pt idx="309">
                  <c:v>15</c:v>
                </c:pt>
                <c:pt idx="310">
                  <c:v>33</c:v>
                </c:pt>
                <c:pt idx="311">
                  <c:v>17</c:v>
                </c:pt>
                <c:pt idx="312">
                  <c:v>13</c:v>
                </c:pt>
                <c:pt idx="313">
                  <c:v>5</c:v>
                </c:pt>
                <c:pt idx="314">
                  <c:v>8</c:v>
                </c:pt>
                <c:pt idx="315">
                  <c:v>27</c:v>
                </c:pt>
                <c:pt idx="316">
                  <c:v>24</c:v>
                </c:pt>
                <c:pt idx="317">
                  <c:v>23</c:v>
                </c:pt>
                <c:pt idx="318">
                  <c:v>19</c:v>
                </c:pt>
                <c:pt idx="319">
                  <c:v>23</c:v>
                </c:pt>
                <c:pt idx="320">
                  <c:v>15</c:v>
                </c:pt>
                <c:pt idx="321">
                  <c:v>21</c:v>
                </c:pt>
                <c:pt idx="322">
                  <c:v>14</c:v>
                </c:pt>
                <c:pt idx="323">
                  <c:v>21</c:v>
                </c:pt>
                <c:pt idx="324">
                  <c:v>10</c:v>
                </c:pt>
                <c:pt idx="325">
                  <c:v>15</c:v>
                </c:pt>
                <c:pt idx="326">
                  <c:v>7</c:v>
                </c:pt>
                <c:pt idx="327">
                  <c:v>17</c:v>
                </c:pt>
                <c:pt idx="328">
                  <c:v>31</c:v>
                </c:pt>
                <c:pt idx="329">
                  <c:v>21</c:v>
                </c:pt>
                <c:pt idx="330">
                  <c:v>13</c:v>
                </c:pt>
                <c:pt idx="331">
                  <c:v>8</c:v>
                </c:pt>
                <c:pt idx="332">
                  <c:v>11</c:v>
                </c:pt>
                <c:pt idx="333">
                  <c:v>13</c:v>
                </c:pt>
                <c:pt idx="334">
                  <c:v>16</c:v>
                </c:pt>
                <c:pt idx="335">
                  <c:v>19</c:v>
                </c:pt>
                <c:pt idx="336">
                  <c:v>3</c:v>
                </c:pt>
                <c:pt idx="337">
                  <c:v>11</c:v>
                </c:pt>
                <c:pt idx="338">
                  <c:v>9</c:v>
                </c:pt>
                <c:pt idx="339">
                  <c:v>10</c:v>
                </c:pt>
                <c:pt idx="340">
                  <c:v>15</c:v>
                </c:pt>
                <c:pt idx="341">
                  <c:v>6</c:v>
                </c:pt>
                <c:pt idx="342">
                  <c:v>3</c:v>
                </c:pt>
                <c:pt idx="343">
                  <c:v>10</c:v>
                </c:pt>
                <c:pt idx="344">
                  <c:v>7</c:v>
                </c:pt>
                <c:pt idx="345">
                  <c:v>4</c:v>
                </c:pt>
                <c:pt idx="346">
                  <c:v>4</c:v>
                </c:pt>
                <c:pt idx="347">
                  <c:v>7</c:v>
                </c:pt>
                <c:pt idx="348">
                  <c:v>5</c:v>
                </c:pt>
                <c:pt idx="349">
                  <c:v>17</c:v>
                </c:pt>
                <c:pt idx="350">
                  <c:v>3</c:v>
                </c:pt>
                <c:pt idx="351">
                  <c:v>3</c:v>
                </c:pt>
                <c:pt idx="352">
                  <c:v>11</c:v>
                </c:pt>
                <c:pt idx="353">
                  <c:v>13</c:v>
                </c:pt>
                <c:pt idx="354">
                  <c:v>12</c:v>
                </c:pt>
                <c:pt idx="355">
                  <c:v>7</c:v>
                </c:pt>
                <c:pt idx="356">
                  <c:v>4</c:v>
                </c:pt>
                <c:pt idx="357">
                  <c:v>4</c:v>
                </c:pt>
                <c:pt idx="358">
                  <c:v>7</c:v>
                </c:pt>
                <c:pt idx="359">
                  <c:v>9</c:v>
                </c:pt>
                <c:pt idx="360">
                  <c:v>13</c:v>
                </c:pt>
                <c:pt idx="361">
                  <c:v>10</c:v>
                </c:pt>
                <c:pt idx="362">
                  <c:v>21</c:v>
                </c:pt>
                <c:pt idx="363">
                  <c:v>22</c:v>
                </c:pt>
                <c:pt idx="364">
                  <c:v>24</c:v>
                </c:pt>
                <c:pt idx="365">
                  <c:v>11</c:v>
                </c:pt>
                <c:pt idx="366">
                  <c:v>7</c:v>
                </c:pt>
                <c:pt idx="367">
                  <c:v>11</c:v>
                </c:pt>
                <c:pt idx="368">
                  <c:v>20</c:v>
                </c:pt>
                <c:pt idx="369">
                  <c:v>18</c:v>
                </c:pt>
                <c:pt idx="370">
                  <c:v>34</c:v>
                </c:pt>
                <c:pt idx="371">
                  <c:v>33</c:v>
                </c:pt>
                <c:pt idx="372">
                  <c:v>42</c:v>
                </c:pt>
                <c:pt idx="373">
                  <c:v>16</c:v>
                </c:pt>
                <c:pt idx="374">
                  <c:v>7</c:v>
                </c:pt>
                <c:pt idx="375">
                  <c:v>11</c:v>
                </c:pt>
                <c:pt idx="376">
                  <c:v>12</c:v>
                </c:pt>
                <c:pt idx="377">
                  <c:v>14</c:v>
                </c:pt>
                <c:pt idx="378">
                  <c:v>12</c:v>
                </c:pt>
                <c:pt idx="379">
                  <c:v>8</c:v>
                </c:pt>
                <c:pt idx="380">
                  <c:v>12</c:v>
                </c:pt>
                <c:pt idx="381">
                  <c:v>12</c:v>
                </c:pt>
                <c:pt idx="382">
                  <c:v>14</c:v>
                </c:pt>
                <c:pt idx="383">
                  <c:v>8</c:v>
                </c:pt>
                <c:pt idx="384">
                  <c:v>21</c:v>
                </c:pt>
                <c:pt idx="385">
                  <c:v>6</c:v>
                </c:pt>
                <c:pt idx="386">
                  <c:v>5</c:v>
                </c:pt>
                <c:pt idx="387">
                  <c:v>9</c:v>
                </c:pt>
                <c:pt idx="388">
                  <c:v>9</c:v>
                </c:pt>
                <c:pt idx="389">
                  <c:v>11</c:v>
                </c:pt>
                <c:pt idx="390">
                  <c:v>16</c:v>
                </c:pt>
                <c:pt idx="391">
                  <c:v>2</c:v>
                </c:pt>
                <c:pt idx="392">
                  <c:v>10</c:v>
                </c:pt>
                <c:pt idx="393">
                  <c:v>10</c:v>
                </c:pt>
                <c:pt idx="394">
                  <c:v>4</c:v>
                </c:pt>
                <c:pt idx="395">
                  <c:v>8</c:v>
                </c:pt>
                <c:pt idx="396">
                  <c:v>11</c:v>
                </c:pt>
                <c:pt idx="397">
                  <c:v>6</c:v>
                </c:pt>
                <c:pt idx="398">
                  <c:v>6</c:v>
                </c:pt>
                <c:pt idx="399">
                  <c:v>4</c:v>
                </c:pt>
                <c:pt idx="400">
                  <c:v>12</c:v>
                </c:pt>
                <c:pt idx="401">
                  <c:v>7</c:v>
                </c:pt>
                <c:pt idx="402">
                  <c:v>12</c:v>
                </c:pt>
                <c:pt idx="403">
                  <c:v>9</c:v>
                </c:pt>
                <c:pt idx="404">
                  <c:v>3</c:v>
                </c:pt>
                <c:pt idx="405">
                  <c:v>6</c:v>
                </c:pt>
                <c:pt idx="406">
                  <c:v>2</c:v>
                </c:pt>
                <c:pt idx="407">
                  <c:v>16</c:v>
                </c:pt>
                <c:pt idx="408">
                  <c:v>2</c:v>
                </c:pt>
                <c:pt idx="409">
                  <c:v>15</c:v>
                </c:pt>
                <c:pt idx="410">
                  <c:v>1</c:v>
                </c:pt>
                <c:pt idx="411">
                  <c:v>5</c:v>
                </c:pt>
                <c:pt idx="412">
                  <c:v>9</c:v>
                </c:pt>
                <c:pt idx="413">
                  <c:v>4</c:v>
                </c:pt>
                <c:pt idx="414">
                  <c:v>9</c:v>
                </c:pt>
                <c:pt idx="415">
                  <c:v>1</c:v>
                </c:pt>
                <c:pt idx="416">
                  <c:v>8</c:v>
                </c:pt>
                <c:pt idx="417">
                  <c:v>0</c:v>
                </c:pt>
                <c:pt idx="418">
                  <c:v>3</c:v>
                </c:pt>
                <c:pt idx="419">
                  <c:v>2</c:v>
                </c:pt>
                <c:pt idx="420">
                  <c:v>11</c:v>
                </c:pt>
                <c:pt idx="421">
                  <c:v>13</c:v>
                </c:pt>
                <c:pt idx="422">
                  <c:v>39</c:v>
                </c:pt>
                <c:pt idx="423">
                  <c:v>6</c:v>
                </c:pt>
                <c:pt idx="424">
                  <c:v>4</c:v>
                </c:pt>
                <c:pt idx="425">
                  <c:v>4</c:v>
                </c:pt>
                <c:pt idx="426">
                  <c:v>5</c:v>
                </c:pt>
                <c:pt idx="427">
                  <c:v>7</c:v>
                </c:pt>
                <c:pt idx="428">
                  <c:v>4</c:v>
                </c:pt>
                <c:pt idx="429">
                  <c:v>6</c:v>
                </c:pt>
                <c:pt idx="430">
                  <c:v>4</c:v>
                </c:pt>
                <c:pt idx="431">
                  <c:v>8</c:v>
                </c:pt>
                <c:pt idx="432">
                  <c:v>2</c:v>
                </c:pt>
                <c:pt idx="433">
                  <c:v>14</c:v>
                </c:pt>
                <c:pt idx="434">
                  <c:v>13</c:v>
                </c:pt>
                <c:pt idx="435">
                  <c:v>10</c:v>
                </c:pt>
                <c:pt idx="436">
                  <c:v>7</c:v>
                </c:pt>
                <c:pt idx="437">
                  <c:v>13</c:v>
                </c:pt>
                <c:pt idx="43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A-E047-B5A5-D4BC4BD1B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76367744"/>
        <c:axId val="876404272"/>
      </c:barChart>
      <c:dateAx>
        <c:axId val="876367744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404272"/>
        <c:crosses val="autoZero"/>
        <c:auto val="1"/>
        <c:lblOffset val="100"/>
        <c:baseTimeUnit val="days"/>
      </c:dateAx>
      <c:valAx>
        <c:axId val="87640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36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Trade and Other</a:t>
            </a:r>
            <a:r>
              <a:rPr lang="en-US" sz="2800" baseline="0"/>
              <a:t> International Economic News Articles per Month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'Bins monthly'!$C$3</c:f>
              <c:strCache>
                <c:ptCount val="1"/>
                <c:pt idx="0">
                  <c:v>Trade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'Bins monthly'!$A$5:$A$106</c:f>
              <c:numCache>
                <c:formatCode>m/d/yy</c:formatCode>
                <c:ptCount val="10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</c:numCache>
            </c:numRef>
          </c:cat>
          <c:val>
            <c:numRef>
              <c:f>'Bins monthly'!$C$5:$C$106</c:f>
              <c:numCache>
                <c:formatCode>General</c:formatCode>
                <c:ptCount val="102"/>
                <c:pt idx="0">
                  <c:v>0</c:v>
                </c:pt>
                <c:pt idx="1">
                  <c:v>23</c:v>
                </c:pt>
                <c:pt idx="2">
                  <c:v>17</c:v>
                </c:pt>
                <c:pt idx="3">
                  <c:v>44</c:v>
                </c:pt>
                <c:pt idx="4">
                  <c:v>29</c:v>
                </c:pt>
                <c:pt idx="5">
                  <c:v>32</c:v>
                </c:pt>
                <c:pt idx="6">
                  <c:v>27</c:v>
                </c:pt>
                <c:pt idx="7">
                  <c:v>38</c:v>
                </c:pt>
                <c:pt idx="8">
                  <c:v>57</c:v>
                </c:pt>
                <c:pt idx="9">
                  <c:v>66</c:v>
                </c:pt>
                <c:pt idx="10">
                  <c:v>67</c:v>
                </c:pt>
                <c:pt idx="11">
                  <c:v>64</c:v>
                </c:pt>
                <c:pt idx="12">
                  <c:v>45</c:v>
                </c:pt>
                <c:pt idx="13">
                  <c:v>70</c:v>
                </c:pt>
                <c:pt idx="14">
                  <c:v>54</c:v>
                </c:pt>
                <c:pt idx="15">
                  <c:v>41</c:v>
                </c:pt>
                <c:pt idx="16">
                  <c:v>32</c:v>
                </c:pt>
                <c:pt idx="17">
                  <c:v>52</c:v>
                </c:pt>
                <c:pt idx="18">
                  <c:v>49</c:v>
                </c:pt>
                <c:pt idx="19">
                  <c:v>44</c:v>
                </c:pt>
                <c:pt idx="20">
                  <c:v>26</c:v>
                </c:pt>
                <c:pt idx="21">
                  <c:v>41</c:v>
                </c:pt>
                <c:pt idx="22">
                  <c:v>79</c:v>
                </c:pt>
                <c:pt idx="23">
                  <c:v>65</c:v>
                </c:pt>
                <c:pt idx="24">
                  <c:v>52</c:v>
                </c:pt>
                <c:pt idx="25">
                  <c:v>84</c:v>
                </c:pt>
                <c:pt idx="26">
                  <c:v>83</c:v>
                </c:pt>
                <c:pt idx="27">
                  <c:v>94</c:v>
                </c:pt>
                <c:pt idx="28">
                  <c:v>54</c:v>
                </c:pt>
                <c:pt idx="29">
                  <c:v>56</c:v>
                </c:pt>
                <c:pt idx="30">
                  <c:v>36</c:v>
                </c:pt>
                <c:pt idx="31">
                  <c:v>57</c:v>
                </c:pt>
                <c:pt idx="32">
                  <c:v>57</c:v>
                </c:pt>
                <c:pt idx="33">
                  <c:v>76</c:v>
                </c:pt>
                <c:pt idx="34">
                  <c:v>75</c:v>
                </c:pt>
                <c:pt idx="35">
                  <c:v>53</c:v>
                </c:pt>
                <c:pt idx="36">
                  <c:v>61</c:v>
                </c:pt>
                <c:pt idx="37">
                  <c:v>59</c:v>
                </c:pt>
                <c:pt idx="38">
                  <c:v>58</c:v>
                </c:pt>
                <c:pt idx="39">
                  <c:v>44</c:v>
                </c:pt>
                <c:pt idx="40">
                  <c:v>61</c:v>
                </c:pt>
                <c:pt idx="41">
                  <c:v>115</c:v>
                </c:pt>
                <c:pt idx="42">
                  <c:v>86</c:v>
                </c:pt>
                <c:pt idx="43">
                  <c:v>76</c:v>
                </c:pt>
                <c:pt idx="44">
                  <c:v>65</c:v>
                </c:pt>
                <c:pt idx="45">
                  <c:v>61</c:v>
                </c:pt>
                <c:pt idx="46">
                  <c:v>79</c:v>
                </c:pt>
                <c:pt idx="47">
                  <c:v>78</c:v>
                </c:pt>
                <c:pt idx="48">
                  <c:v>64</c:v>
                </c:pt>
                <c:pt idx="49">
                  <c:v>66</c:v>
                </c:pt>
                <c:pt idx="50">
                  <c:v>69</c:v>
                </c:pt>
                <c:pt idx="51">
                  <c:v>102</c:v>
                </c:pt>
                <c:pt idx="52">
                  <c:v>76</c:v>
                </c:pt>
                <c:pt idx="53">
                  <c:v>48</c:v>
                </c:pt>
                <c:pt idx="54">
                  <c:v>63</c:v>
                </c:pt>
                <c:pt idx="55">
                  <c:v>77</c:v>
                </c:pt>
                <c:pt idx="56">
                  <c:v>76</c:v>
                </c:pt>
                <c:pt idx="57">
                  <c:v>75</c:v>
                </c:pt>
                <c:pt idx="58">
                  <c:v>69</c:v>
                </c:pt>
                <c:pt idx="59">
                  <c:v>66</c:v>
                </c:pt>
                <c:pt idx="60">
                  <c:v>48</c:v>
                </c:pt>
                <c:pt idx="61">
                  <c:v>71</c:v>
                </c:pt>
                <c:pt idx="62">
                  <c:v>67</c:v>
                </c:pt>
                <c:pt idx="63">
                  <c:v>68</c:v>
                </c:pt>
                <c:pt idx="64">
                  <c:v>92</c:v>
                </c:pt>
                <c:pt idx="65">
                  <c:v>99</c:v>
                </c:pt>
                <c:pt idx="66">
                  <c:v>127</c:v>
                </c:pt>
                <c:pt idx="67">
                  <c:v>40</c:v>
                </c:pt>
                <c:pt idx="68">
                  <c:v>35</c:v>
                </c:pt>
                <c:pt idx="69">
                  <c:v>36</c:v>
                </c:pt>
                <c:pt idx="70">
                  <c:v>72</c:v>
                </c:pt>
                <c:pt idx="71">
                  <c:v>43</c:v>
                </c:pt>
                <c:pt idx="72">
                  <c:v>59</c:v>
                </c:pt>
                <c:pt idx="73">
                  <c:v>39</c:v>
                </c:pt>
                <c:pt idx="74">
                  <c:v>60</c:v>
                </c:pt>
                <c:pt idx="75">
                  <c:v>57</c:v>
                </c:pt>
                <c:pt idx="76">
                  <c:v>102</c:v>
                </c:pt>
                <c:pt idx="77">
                  <c:v>61</c:v>
                </c:pt>
                <c:pt idx="78">
                  <c:v>173</c:v>
                </c:pt>
                <c:pt idx="79">
                  <c:v>68</c:v>
                </c:pt>
                <c:pt idx="80">
                  <c:v>26</c:v>
                </c:pt>
                <c:pt idx="81">
                  <c:v>88</c:v>
                </c:pt>
                <c:pt idx="82">
                  <c:v>77</c:v>
                </c:pt>
                <c:pt idx="83">
                  <c:v>97</c:v>
                </c:pt>
                <c:pt idx="84">
                  <c:v>70</c:v>
                </c:pt>
                <c:pt idx="85">
                  <c:v>133</c:v>
                </c:pt>
                <c:pt idx="86">
                  <c:v>86</c:v>
                </c:pt>
                <c:pt idx="87">
                  <c:v>104</c:v>
                </c:pt>
                <c:pt idx="88">
                  <c:v>92</c:v>
                </c:pt>
                <c:pt idx="89">
                  <c:v>67</c:v>
                </c:pt>
                <c:pt idx="90">
                  <c:v>57</c:v>
                </c:pt>
                <c:pt idx="91">
                  <c:v>75</c:v>
                </c:pt>
                <c:pt idx="92">
                  <c:v>79</c:v>
                </c:pt>
                <c:pt idx="93">
                  <c:v>83</c:v>
                </c:pt>
                <c:pt idx="94">
                  <c:v>79</c:v>
                </c:pt>
                <c:pt idx="95">
                  <c:v>87</c:v>
                </c:pt>
                <c:pt idx="96">
                  <c:v>77</c:v>
                </c:pt>
                <c:pt idx="97">
                  <c:v>80</c:v>
                </c:pt>
                <c:pt idx="98">
                  <c:v>70</c:v>
                </c:pt>
                <c:pt idx="99">
                  <c:v>356</c:v>
                </c:pt>
                <c:pt idx="100">
                  <c:v>236</c:v>
                </c:pt>
                <c:pt idx="10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D-FA4A-A1FB-E36EDF4B6139}"/>
            </c:ext>
          </c:extLst>
        </c:ser>
        <c:ser>
          <c:idx val="1"/>
          <c:order val="1"/>
          <c:tx>
            <c:strRef>
              <c:f>'Bins monthly'!$D$3</c:f>
              <c:strCache>
                <c:ptCount val="1"/>
                <c:pt idx="0">
                  <c:v>Other Int'l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'Bins monthly'!$A$5:$A$106</c:f>
              <c:numCache>
                <c:formatCode>m/d/yy</c:formatCode>
                <c:ptCount val="10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</c:numCache>
            </c:numRef>
          </c:cat>
          <c:val>
            <c:numRef>
              <c:f>'Bins monthly'!$D$5:$D$106</c:f>
              <c:numCache>
                <c:formatCode>General</c:formatCode>
                <c:ptCount val="102"/>
                <c:pt idx="0">
                  <c:v>0</c:v>
                </c:pt>
                <c:pt idx="1">
                  <c:v>35</c:v>
                </c:pt>
                <c:pt idx="2">
                  <c:v>63</c:v>
                </c:pt>
                <c:pt idx="3">
                  <c:v>89</c:v>
                </c:pt>
                <c:pt idx="4">
                  <c:v>65</c:v>
                </c:pt>
                <c:pt idx="5">
                  <c:v>90</c:v>
                </c:pt>
                <c:pt idx="6">
                  <c:v>60</c:v>
                </c:pt>
                <c:pt idx="7">
                  <c:v>25</c:v>
                </c:pt>
                <c:pt idx="8">
                  <c:v>32</c:v>
                </c:pt>
                <c:pt idx="9">
                  <c:v>92</c:v>
                </c:pt>
                <c:pt idx="10">
                  <c:v>99</c:v>
                </c:pt>
                <c:pt idx="11">
                  <c:v>89</c:v>
                </c:pt>
                <c:pt idx="12">
                  <c:v>40</c:v>
                </c:pt>
                <c:pt idx="13">
                  <c:v>65</c:v>
                </c:pt>
                <c:pt idx="14">
                  <c:v>50</c:v>
                </c:pt>
                <c:pt idx="15">
                  <c:v>60</c:v>
                </c:pt>
                <c:pt idx="16">
                  <c:v>81</c:v>
                </c:pt>
                <c:pt idx="17">
                  <c:v>51</c:v>
                </c:pt>
                <c:pt idx="18">
                  <c:v>37</c:v>
                </c:pt>
                <c:pt idx="19">
                  <c:v>47</c:v>
                </c:pt>
                <c:pt idx="20">
                  <c:v>105</c:v>
                </c:pt>
                <c:pt idx="21">
                  <c:v>133</c:v>
                </c:pt>
                <c:pt idx="22">
                  <c:v>198</c:v>
                </c:pt>
                <c:pt idx="23">
                  <c:v>194</c:v>
                </c:pt>
                <c:pt idx="24">
                  <c:v>172</c:v>
                </c:pt>
                <c:pt idx="25">
                  <c:v>158</c:v>
                </c:pt>
                <c:pt idx="26">
                  <c:v>178</c:v>
                </c:pt>
                <c:pt idx="27">
                  <c:v>143</c:v>
                </c:pt>
                <c:pt idx="28">
                  <c:v>80</c:v>
                </c:pt>
                <c:pt idx="29">
                  <c:v>108</c:v>
                </c:pt>
                <c:pt idx="30">
                  <c:v>197</c:v>
                </c:pt>
                <c:pt idx="31">
                  <c:v>124</c:v>
                </c:pt>
                <c:pt idx="32">
                  <c:v>95</c:v>
                </c:pt>
                <c:pt idx="33">
                  <c:v>142</c:v>
                </c:pt>
                <c:pt idx="34">
                  <c:v>131</c:v>
                </c:pt>
                <c:pt idx="35">
                  <c:v>103</c:v>
                </c:pt>
                <c:pt idx="36">
                  <c:v>75</c:v>
                </c:pt>
                <c:pt idx="37">
                  <c:v>70</c:v>
                </c:pt>
                <c:pt idx="38">
                  <c:v>80</c:v>
                </c:pt>
                <c:pt idx="39">
                  <c:v>117</c:v>
                </c:pt>
                <c:pt idx="40">
                  <c:v>138</c:v>
                </c:pt>
                <c:pt idx="41">
                  <c:v>67</c:v>
                </c:pt>
                <c:pt idx="42">
                  <c:v>84</c:v>
                </c:pt>
                <c:pt idx="43">
                  <c:v>62</c:v>
                </c:pt>
                <c:pt idx="44">
                  <c:v>56</c:v>
                </c:pt>
                <c:pt idx="45">
                  <c:v>57</c:v>
                </c:pt>
                <c:pt idx="46">
                  <c:v>75</c:v>
                </c:pt>
                <c:pt idx="47">
                  <c:v>44</c:v>
                </c:pt>
                <c:pt idx="48">
                  <c:v>51</c:v>
                </c:pt>
                <c:pt idx="49">
                  <c:v>96</c:v>
                </c:pt>
                <c:pt idx="50">
                  <c:v>121</c:v>
                </c:pt>
                <c:pt idx="51">
                  <c:v>67</c:v>
                </c:pt>
                <c:pt idx="52">
                  <c:v>41</c:v>
                </c:pt>
                <c:pt idx="53">
                  <c:v>30</c:v>
                </c:pt>
                <c:pt idx="54">
                  <c:v>69</c:v>
                </c:pt>
                <c:pt idx="55">
                  <c:v>83</c:v>
                </c:pt>
                <c:pt idx="56">
                  <c:v>47</c:v>
                </c:pt>
                <c:pt idx="57">
                  <c:v>65</c:v>
                </c:pt>
                <c:pt idx="58">
                  <c:v>40</c:v>
                </c:pt>
                <c:pt idx="59">
                  <c:v>53</c:v>
                </c:pt>
                <c:pt idx="60">
                  <c:v>48</c:v>
                </c:pt>
                <c:pt idx="61">
                  <c:v>110</c:v>
                </c:pt>
                <c:pt idx="62">
                  <c:v>131</c:v>
                </c:pt>
                <c:pt idx="63">
                  <c:v>138</c:v>
                </c:pt>
                <c:pt idx="64">
                  <c:v>91</c:v>
                </c:pt>
                <c:pt idx="65">
                  <c:v>98</c:v>
                </c:pt>
                <c:pt idx="66">
                  <c:v>237</c:v>
                </c:pt>
                <c:pt idx="67">
                  <c:v>301</c:v>
                </c:pt>
                <c:pt idx="68">
                  <c:v>129</c:v>
                </c:pt>
                <c:pt idx="69">
                  <c:v>46</c:v>
                </c:pt>
                <c:pt idx="70">
                  <c:v>51</c:v>
                </c:pt>
                <c:pt idx="71">
                  <c:v>60</c:v>
                </c:pt>
                <c:pt idx="72">
                  <c:v>67</c:v>
                </c:pt>
                <c:pt idx="73">
                  <c:v>96</c:v>
                </c:pt>
                <c:pt idx="74">
                  <c:v>76</c:v>
                </c:pt>
                <c:pt idx="75">
                  <c:v>58</c:v>
                </c:pt>
                <c:pt idx="76">
                  <c:v>80</c:v>
                </c:pt>
                <c:pt idx="77">
                  <c:v>62</c:v>
                </c:pt>
                <c:pt idx="78">
                  <c:v>43</c:v>
                </c:pt>
                <c:pt idx="79">
                  <c:v>30</c:v>
                </c:pt>
                <c:pt idx="80">
                  <c:v>28</c:v>
                </c:pt>
                <c:pt idx="81">
                  <c:v>39</c:v>
                </c:pt>
                <c:pt idx="82">
                  <c:v>28</c:v>
                </c:pt>
                <c:pt idx="83">
                  <c:v>48</c:v>
                </c:pt>
                <c:pt idx="84">
                  <c:v>74</c:v>
                </c:pt>
                <c:pt idx="85">
                  <c:v>97</c:v>
                </c:pt>
                <c:pt idx="86">
                  <c:v>87</c:v>
                </c:pt>
                <c:pt idx="87">
                  <c:v>51</c:v>
                </c:pt>
                <c:pt idx="88">
                  <c:v>50</c:v>
                </c:pt>
                <c:pt idx="89">
                  <c:v>44</c:v>
                </c:pt>
                <c:pt idx="90">
                  <c:v>43</c:v>
                </c:pt>
                <c:pt idx="91">
                  <c:v>35</c:v>
                </c:pt>
                <c:pt idx="92">
                  <c:v>31</c:v>
                </c:pt>
                <c:pt idx="93">
                  <c:v>34</c:v>
                </c:pt>
                <c:pt idx="94">
                  <c:v>35</c:v>
                </c:pt>
                <c:pt idx="95">
                  <c:v>24</c:v>
                </c:pt>
                <c:pt idx="96">
                  <c:v>16</c:v>
                </c:pt>
                <c:pt idx="97">
                  <c:v>69</c:v>
                </c:pt>
                <c:pt idx="98">
                  <c:v>19</c:v>
                </c:pt>
                <c:pt idx="99">
                  <c:v>24</c:v>
                </c:pt>
                <c:pt idx="100">
                  <c:v>40</c:v>
                </c:pt>
                <c:pt idx="10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8D-FA4A-A1FB-E36EDF4B6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7018000"/>
        <c:axId val="874834304"/>
      </c:barChart>
      <c:dateAx>
        <c:axId val="867018000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834304"/>
        <c:crosses val="autoZero"/>
        <c:auto val="1"/>
        <c:lblOffset val="100"/>
        <c:baseTimeUnit val="months"/>
      </c:dateAx>
      <c:valAx>
        <c:axId val="87483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01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baseline="0">
                <a:effectLst/>
              </a:rPr>
              <a:t>Trade articles in the news per week</a:t>
            </a:r>
            <a:endParaRPr lang="en-US" sz="28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'Bins 2015-18'!$A$4:$A$185</c:f>
              <c:numCache>
                <c:formatCode>m/d/yy</c:formatCode>
                <c:ptCount val="182"/>
                <c:pt idx="0">
                  <c:v>42008</c:v>
                </c:pt>
                <c:pt idx="1">
                  <c:v>42015</c:v>
                </c:pt>
                <c:pt idx="2">
                  <c:v>42022</c:v>
                </c:pt>
                <c:pt idx="3">
                  <c:v>42029</c:v>
                </c:pt>
                <c:pt idx="4">
                  <c:v>42036</c:v>
                </c:pt>
                <c:pt idx="5">
                  <c:v>42043</c:v>
                </c:pt>
                <c:pt idx="6">
                  <c:v>42050</c:v>
                </c:pt>
                <c:pt idx="7">
                  <c:v>42057</c:v>
                </c:pt>
                <c:pt idx="8">
                  <c:v>42064</c:v>
                </c:pt>
                <c:pt idx="9">
                  <c:v>42071</c:v>
                </c:pt>
                <c:pt idx="10">
                  <c:v>42078</c:v>
                </c:pt>
                <c:pt idx="11">
                  <c:v>42085</c:v>
                </c:pt>
                <c:pt idx="12">
                  <c:v>42092</c:v>
                </c:pt>
                <c:pt idx="13">
                  <c:v>42099</c:v>
                </c:pt>
                <c:pt idx="14">
                  <c:v>42106</c:v>
                </c:pt>
                <c:pt idx="15">
                  <c:v>42113</c:v>
                </c:pt>
                <c:pt idx="16">
                  <c:v>42120</c:v>
                </c:pt>
                <c:pt idx="17">
                  <c:v>42127</c:v>
                </c:pt>
                <c:pt idx="18">
                  <c:v>42134</c:v>
                </c:pt>
                <c:pt idx="19">
                  <c:v>42141</c:v>
                </c:pt>
                <c:pt idx="20">
                  <c:v>42148</c:v>
                </c:pt>
                <c:pt idx="21">
                  <c:v>42155</c:v>
                </c:pt>
                <c:pt idx="22">
                  <c:v>42162</c:v>
                </c:pt>
                <c:pt idx="23">
                  <c:v>42169</c:v>
                </c:pt>
                <c:pt idx="24">
                  <c:v>42176</c:v>
                </c:pt>
                <c:pt idx="25">
                  <c:v>42183</c:v>
                </c:pt>
                <c:pt idx="26">
                  <c:v>42190</c:v>
                </c:pt>
                <c:pt idx="27">
                  <c:v>42197</c:v>
                </c:pt>
                <c:pt idx="28">
                  <c:v>42204</c:v>
                </c:pt>
                <c:pt idx="29">
                  <c:v>42211</c:v>
                </c:pt>
                <c:pt idx="30">
                  <c:v>42218</c:v>
                </c:pt>
                <c:pt idx="31">
                  <c:v>42225</c:v>
                </c:pt>
                <c:pt idx="32">
                  <c:v>42232</c:v>
                </c:pt>
                <c:pt idx="33">
                  <c:v>42239</c:v>
                </c:pt>
                <c:pt idx="34">
                  <c:v>42246</c:v>
                </c:pt>
                <c:pt idx="35">
                  <c:v>42253</c:v>
                </c:pt>
                <c:pt idx="36">
                  <c:v>42260</c:v>
                </c:pt>
                <c:pt idx="37">
                  <c:v>42267</c:v>
                </c:pt>
                <c:pt idx="38">
                  <c:v>42274</c:v>
                </c:pt>
                <c:pt idx="39">
                  <c:v>42281</c:v>
                </c:pt>
                <c:pt idx="40">
                  <c:v>42288</c:v>
                </c:pt>
                <c:pt idx="41">
                  <c:v>42295</c:v>
                </c:pt>
                <c:pt idx="42">
                  <c:v>42302</c:v>
                </c:pt>
                <c:pt idx="43">
                  <c:v>42309</c:v>
                </c:pt>
                <c:pt idx="44">
                  <c:v>42316</c:v>
                </c:pt>
                <c:pt idx="45">
                  <c:v>42323</c:v>
                </c:pt>
                <c:pt idx="46">
                  <c:v>42330</c:v>
                </c:pt>
                <c:pt idx="47">
                  <c:v>42337</c:v>
                </c:pt>
                <c:pt idx="48">
                  <c:v>42344</c:v>
                </c:pt>
                <c:pt idx="49">
                  <c:v>42351</c:v>
                </c:pt>
                <c:pt idx="50">
                  <c:v>42358</c:v>
                </c:pt>
                <c:pt idx="51">
                  <c:v>42365</c:v>
                </c:pt>
                <c:pt idx="52">
                  <c:v>42372</c:v>
                </c:pt>
                <c:pt idx="53">
                  <c:v>42379</c:v>
                </c:pt>
                <c:pt idx="54">
                  <c:v>42386</c:v>
                </c:pt>
                <c:pt idx="55">
                  <c:v>42393</c:v>
                </c:pt>
                <c:pt idx="56">
                  <c:v>42400</c:v>
                </c:pt>
                <c:pt idx="57">
                  <c:v>42407</c:v>
                </c:pt>
                <c:pt idx="58">
                  <c:v>42414</c:v>
                </c:pt>
                <c:pt idx="59">
                  <c:v>42421</c:v>
                </c:pt>
                <c:pt idx="60">
                  <c:v>42428</c:v>
                </c:pt>
                <c:pt idx="61">
                  <c:v>42435</c:v>
                </c:pt>
                <c:pt idx="62">
                  <c:v>42442</c:v>
                </c:pt>
                <c:pt idx="63">
                  <c:v>42449</c:v>
                </c:pt>
                <c:pt idx="64">
                  <c:v>42456</c:v>
                </c:pt>
                <c:pt idx="65">
                  <c:v>42463</c:v>
                </c:pt>
                <c:pt idx="66">
                  <c:v>42470</c:v>
                </c:pt>
                <c:pt idx="67">
                  <c:v>42477</c:v>
                </c:pt>
                <c:pt idx="68">
                  <c:v>42484</c:v>
                </c:pt>
                <c:pt idx="69">
                  <c:v>42491</c:v>
                </c:pt>
                <c:pt idx="70">
                  <c:v>42498</c:v>
                </c:pt>
                <c:pt idx="71">
                  <c:v>42505</c:v>
                </c:pt>
                <c:pt idx="72">
                  <c:v>42512</c:v>
                </c:pt>
                <c:pt idx="73">
                  <c:v>42519</c:v>
                </c:pt>
                <c:pt idx="74">
                  <c:v>42526</c:v>
                </c:pt>
                <c:pt idx="75">
                  <c:v>42533</c:v>
                </c:pt>
                <c:pt idx="76">
                  <c:v>42540</c:v>
                </c:pt>
                <c:pt idx="77">
                  <c:v>42547</c:v>
                </c:pt>
                <c:pt idx="78">
                  <c:v>42554</c:v>
                </c:pt>
                <c:pt idx="79">
                  <c:v>42561</c:v>
                </c:pt>
                <c:pt idx="80">
                  <c:v>42568</c:v>
                </c:pt>
                <c:pt idx="81">
                  <c:v>42575</c:v>
                </c:pt>
                <c:pt idx="82">
                  <c:v>42582</c:v>
                </c:pt>
                <c:pt idx="83">
                  <c:v>42589</c:v>
                </c:pt>
                <c:pt idx="84">
                  <c:v>42596</c:v>
                </c:pt>
                <c:pt idx="85">
                  <c:v>42603</c:v>
                </c:pt>
                <c:pt idx="86">
                  <c:v>42610</c:v>
                </c:pt>
                <c:pt idx="87">
                  <c:v>42617</c:v>
                </c:pt>
                <c:pt idx="88">
                  <c:v>42624</c:v>
                </c:pt>
                <c:pt idx="89">
                  <c:v>42631</c:v>
                </c:pt>
                <c:pt idx="90">
                  <c:v>42638</c:v>
                </c:pt>
                <c:pt idx="91">
                  <c:v>42645</c:v>
                </c:pt>
                <c:pt idx="92">
                  <c:v>42652</c:v>
                </c:pt>
                <c:pt idx="93">
                  <c:v>42659</c:v>
                </c:pt>
                <c:pt idx="94">
                  <c:v>42666</c:v>
                </c:pt>
                <c:pt idx="95">
                  <c:v>42673</c:v>
                </c:pt>
                <c:pt idx="96">
                  <c:v>42680</c:v>
                </c:pt>
                <c:pt idx="97">
                  <c:v>42687</c:v>
                </c:pt>
                <c:pt idx="98">
                  <c:v>42694</c:v>
                </c:pt>
                <c:pt idx="99">
                  <c:v>42701</c:v>
                </c:pt>
                <c:pt idx="100">
                  <c:v>42708</c:v>
                </c:pt>
                <c:pt idx="101">
                  <c:v>42715</c:v>
                </c:pt>
                <c:pt idx="102">
                  <c:v>42722</c:v>
                </c:pt>
                <c:pt idx="103">
                  <c:v>42729</c:v>
                </c:pt>
                <c:pt idx="104">
                  <c:v>42736</c:v>
                </c:pt>
                <c:pt idx="105">
                  <c:v>42743</c:v>
                </c:pt>
                <c:pt idx="106">
                  <c:v>42750</c:v>
                </c:pt>
                <c:pt idx="107">
                  <c:v>42757</c:v>
                </c:pt>
                <c:pt idx="108">
                  <c:v>42764</c:v>
                </c:pt>
                <c:pt idx="109">
                  <c:v>42771</c:v>
                </c:pt>
                <c:pt idx="110">
                  <c:v>42778</c:v>
                </c:pt>
                <c:pt idx="111">
                  <c:v>42785</c:v>
                </c:pt>
                <c:pt idx="112">
                  <c:v>42792</c:v>
                </c:pt>
                <c:pt idx="113">
                  <c:v>42799</c:v>
                </c:pt>
                <c:pt idx="114">
                  <c:v>42806</c:v>
                </c:pt>
                <c:pt idx="115">
                  <c:v>42813</c:v>
                </c:pt>
                <c:pt idx="116">
                  <c:v>42820</c:v>
                </c:pt>
                <c:pt idx="117">
                  <c:v>42827</c:v>
                </c:pt>
                <c:pt idx="118">
                  <c:v>42834</c:v>
                </c:pt>
                <c:pt idx="119">
                  <c:v>42841</c:v>
                </c:pt>
                <c:pt idx="120">
                  <c:v>42848</c:v>
                </c:pt>
                <c:pt idx="121">
                  <c:v>42855</c:v>
                </c:pt>
                <c:pt idx="122">
                  <c:v>42862</c:v>
                </c:pt>
                <c:pt idx="123">
                  <c:v>42869</c:v>
                </c:pt>
                <c:pt idx="124">
                  <c:v>42876</c:v>
                </c:pt>
                <c:pt idx="125">
                  <c:v>42883</c:v>
                </c:pt>
                <c:pt idx="126">
                  <c:v>42890</c:v>
                </c:pt>
                <c:pt idx="127">
                  <c:v>42897</c:v>
                </c:pt>
                <c:pt idx="128">
                  <c:v>42904</c:v>
                </c:pt>
                <c:pt idx="129">
                  <c:v>42911</c:v>
                </c:pt>
                <c:pt idx="130">
                  <c:v>42918</c:v>
                </c:pt>
                <c:pt idx="131">
                  <c:v>42925</c:v>
                </c:pt>
                <c:pt idx="132">
                  <c:v>42932</c:v>
                </c:pt>
                <c:pt idx="133">
                  <c:v>42939</c:v>
                </c:pt>
                <c:pt idx="134">
                  <c:v>42946</c:v>
                </c:pt>
                <c:pt idx="135">
                  <c:v>42953</c:v>
                </c:pt>
                <c:pt idx="136">
                  <c:v>42960</c:v>
                </c:pt>
                <c:pt idx="137">
                  <c:v>42967</c:v>
                </c:pt>
                <c:pt idx="138">
                  <c:v>42974</c:v>
                </c:pt>
                <c:pt idx="139">
                  <c:v>42981</c:v>
                </c:pt>
                <c:pt idx="140">
                  <c:v>42988</c:v>
                </c:pt>
                <c:pt idx="141">
                  <c:v>42995</c:v>
                </c:pt>
                <c:pt idx="142">
                  <c:v>43002</c:v>
                </c:pt>
                <c:pt idx="143">
                  <c:v>43009</c:v>
                </c:pt>
                <c:pt idx="144">
                  <c:v>43016</c:v>
                </c:pt>
                <c:pt idx="145">
                  <c:v>43023</c:v>
                </c:pt>
                <c:pt idx="146">
                  <c:v>43030</c:v>
                </c:pt>
                <c:pt idx="147">
                  <c:v>43037</c:v>
                </c:pt>
                <c:pt idx="148">
                  <c:v>43044</c:v>
                </c:pt>
                <c:pt idx="149">
                  <c:v>43051</c:v>
                </c:pt>
                <c:pt idx="150">
                  <c:v>43058</c:v>
                </c:pt>
                <c:pt idx="151">
                  <c:v>43065</c:v>
                </c:pt>
                <c:pt idx="152">
                  <c:v>43072</c:v>
                </c:pt>
                <c:pt idx="153">
                  <c:v>43079</c:v>
                </c:pt>
                <c:pt idx="154">
                  <c:v>43086</c:v>
                </c:pt>
                <c:pt idx="155">
                  <c:v>43093</c:v>
                </c:pt>
                <c:pt idx="156">
                  <c:v>43100</c:v>
                </c:pt>
                <c:pt idx="157">
                  <c:v>43107</c:v>
                </c:pt>
                <c:pt idx="158">
                  <c:v>43114</c:v>
                </c:pt>
                <c:pt idx="159">
                  <c:v>43121</c:v>
                </c:pt>
                <c:pt idx="160">
                  <c:v>43128</c:v>
                </c:pt>
                <c:pt idx="161">
                  <c:v>43135</c:v>
                </c:pt>
                <c:pt idx="162">
                  <c:v>43142</c:v>
                </c:pt>
                <c:pt idx="163">
                  <c:v>43149</c:v>
                </c:pt>
                <c:pt idx="164">
                  <c:v>43156</c:v>
                </c:pt>
                <c:pt idx="165">
                  <c:v>43163</c:v>
                </c:pt>
                <c:pt idx="166">
                  <c:v>43170</c:v>
                </c:pt>
                <c:pt idx="167">
                  <c:v>43177</c:v>
                </c:pt>
                <c:pt idx="168">
                  <c:v>43184</c:v>
                </c:pt>
                <c:pt idx="169">
                  <c:v>43191</c:v>
                </c:pt>
                <c:pt idx="170">
                  <c:v>43198</c:v>
                </c:pt>
                <c:pt idx="171">
                  <c:v>43205</c:v>
                </c:pt>
                <c:pt idx="172">
                  <c:v>43212</c:v>
                </c:pt>
                <c:pt idx="173">
                  <c:v>43219</c:v>
                </c:pt>
                <c:pt idx="174">
                  <c:v>43226</c:v>
                </c:pt>
                <c:pt idx="175">
                  <c:v>43233</c:v>
                </c:pt>
                <c:pt idx="176">
                  <c:v>43240</c:v>
                </c:pt>
                <c:pt idx="177">
                  <c:v>43247</c:v>
                </c:pt>
                <c:pt idx="178">
                  <c:v>43254</c:v>
                </c:pt>
                <c:pt idx="179">
                  <c:v>43261</c:v>
                </c:pt>
                <c:pt idx="180">
                  <c:v>43268</c:v>
                </c:pt>
                <c:pt idx="181">
                  <c:v>43275</c:v>
                </c:pt>
              </c:numCache>
            </c:numRef>
          </c:cat>
          <c:val>
            <c:numRef>
              <c:f>'Bins 2015-18'!$C$4:$C$185</c:f>
              <c:numCache>
                <c:formatCode>0</c:formatCode>
                <c:ptCount val="182"/>
                <c:pt idx="0">
                  <c:v>2</c:v>
                </c:pt>
                <c:pt idx="1">
                  <c:v>21</c:v>
                </c:pt>
                <c:pt idx="2">
                  <c:v>19</c:v>
                </c:pt>
                <c:pt idx="3">
                  <c:v>15</c:v>
                </c:pt>
                <c:pt idx="4">
                  <c:v>14</c:v>
                </c:pt>
                <c:pt idx="5">
                  <c:v>11</c:v>
                </c:pt>
                <c:pt idx="6">
                  <c:v>17</c:v>
                </c:pt>
                <c:pt idx="7">
                  <c:v>23</c:v>
                </c:pt>
                <c:pt idx="8">
                  <c:v>16</c:v>
                </c:pt>
                <c:pt idx="9">
                  <c:v>13</c:v>
                </c:pt>
                <c:pt idx="10">
                  <c:v>15</c:v>
                </c:pt>
                <c:pt idx="11">
                  <c:v>23</c:v>
                </c:pt>
                <c:pt idx="12">
                  <c:v>10</c:v>
                </c:pt>
                <c:pt idx="13">
                  <c:v>17</c:v>
                </c:pt>
                <c:pt idx="14">
                  <c:v>13</c:v>
                </c:pt>
                <c:pt idx="15">
                  <c:v>25</c:v>
                </c:pt>
                <c:pt idx="16">
                  <c:v>23</c:v>
                </c:pt>
                <c:pt idx="17">
                  <c:v>22</c:v>
                </c:pt>
                <c:pt idx="18">
                  <c:v>18</c:v>
                </c:pt>
                <c:pt idx="19">
                  <c:v>39</c:v>
                </c:pt>
                <c:pt idx="20">
                  <c:v>27</c:v>
                </c:pt>
                <c:pt idx="21">
                  <c:v>12</c:v>
                </c:pt>
                <c:pt idx="22">
                  <c:v>24</c:v>
                </c:pt>
                <c:pt idx="23">
                  <c:v>36</c:v>
                </c:pt>
                <c:pt idx="24">
                  <c:v>32</c:v>
                </c:pt>
                <c:pt idx="25">
                  <c:v>26</c:v>
                </c:pt>
                <c:pt idx="26">
                  <c:v>16</c:v>
                </c:pt>
                <c:pt idx="27">
                  <c:v>10</c:v>
                </c:pt>
                <c:pt idx="28">
                  <c:v>4</c:v>
                </c:pt>
                <c:pt idx="29">
                  <c:v>8</c:v>
                </c:pt>
                <c:pt idx="30">
                  <c:v>13</c:v>
                </c:pt>
                <c:pt idx="31">
                  <c:v>13</c:v>
                </c:pt>
                <c:pt idx="32">
                  <c:v>8</c:v>
                </c:pt>
                <c:pt idx="33">
                  <c:v>8</c:v>
                </c:pt>
                <c:pt idx="34">
                  <c:v>6</c:v>
                </c:pt>
                <c:pt idx="35">
                  <c:v>5</c:v>
                </c:pt>
                <c:pt idx="36">
                  <c:v>8</c:v>
                </c:pt>
                <c:pt idx="37">
                  <c:v>15</c:v>
                </c:pt>
                <c:pt idx="38">
                  <c:v>3</c:v>
                </c:pt>
                <c:pt idx="39">
                  <c:v>8</c:v>
                </c:pt>
                <c:pt idx="40">
                  <c:v>36</c:v>
                </c:pt>
                <c:pt idx="41">
                  <c:v>14</c:v>
                </c:pt>
                <c:pt idx="42">
                  <c:v>7</c:v>
                </c:pt>
                <c:pt idx="43">
                  <c:v>12</c:v>
                </c:pt>
                <c:pt idx="44">
                  <c:v>11</c:v>
                </c:pt>
                <c:pt idx="45">
                  <c:v>14</c:v>
                </c:pt>
                <c:pt idx="46">
                  <c:v>7</c:v>
                </c:pt>
                <c:pt idx="47">
                  <c:v>9</c:v>
                </c:pt>
                <c:pt idx="48">
                  <c:v>12</c:v>
                </c:pt>
                <c:pt idx="49">
                  <c:v>12</c:v>
                </c:pt>
                <c:pt idx="50">
                  <c:v>22</c:v>
                </c:pt>
                <c:pt idx="51">
                  <c:v>9</c:v>
                </c:pt>
                <c:pt idx="52">
                  <c:v>8</c:v>
                </c:pt>
                <c:pt idx="53">
                  <c:v>6</c:v>
                </c:pt>
                <c:pt idx="54">
                  <c:v>12</c:v>
                </c:pt>
                <c:pt idx="55">
                  <c:v>6</c:v>
                </c:pt>
                <c:pt idx="56">
                  <c:v>13</c:v>
                </c:pt>
                <c:pt idx="57">
                  <c:v>11</c:v>
                </c:pt>
                <c:pt idx="58">
                  <c:v>10</c:v>
                </c:pt>
                <c:pt idx="59">
                  <c:v>20</c:v>
                </c:pt>
                <c:pt idx="60">
                  <c:v>18</c:v>
                </c:pt>
                <c:pt idx="61">
                  <c:v>8</c:v>
                </c:pt>
                <c:pt idx="62">
                  <c:v>22</c:v>
                </c:pt>
                <c:pt idx="63">
                  <c:v>15</c:v>
                </c:pt>
                <c:pt idx="64">
                  <c:v>6</c:v>
                </c:pt>
                <c:pt idx="65">
                  <c:v>13</c:v>
                </c:pt>
                <c:pt idx="66">
                  <c:v>29</c:v>
                </c:pt>
                <c:pt idx="67">
                  <c:v>25</c:v>
                </c:pt>
                <c:pt idx="68">
                  <c:v>22</c:v>
                </c:pt>
                <c:pt idx="69">
                  <c:v>20</c:v>
                </c:pt>
                <c:pt idx="70">
                  <c:v>15</c:v>
                </c:pt>
                <c:pt idx="71">
                  <c:v>12</c:v>
                </c:pt>
                <c:pt idx="72">
                  <c:v>13</c:v>
                </c:pt>
                <c:pt idx="73">
                  <c:v>16</c:v>
                </c:pt>
                <c:pt idx="74">
                  <c:v>20</c:v>
                </c:pt>
                <c:pt idx="75">
                  <c:v>21</c:v>
                </c:pt>
                <c:pt idx="76">
                  <c:v>28</c:v>
                </c:pt>
                <c:pt idx="77">
                  <c:v>76</c:v>
                </c:pt>
                <c:pt idx="78">
                  <c:v>43</c:v>
                </c:pt>
                <c:pt idx="79">
                  <c:v>18</c:v>
                </c:pt>
                <c:pt idx="80">
                  <c:v>21</c:v>
                </c:pt>
                <c:pt idx="81">
                  <c:v>9</c:v>
                </c:pt>
                <c:pt idx="82">
                  <c:v>10</c:v>
                </c:pt>
                <c:pt idx="83">
                  <c:v>3</c:v>
                </c:pt>
                <c:pt idx="84">
                  <c:v>6</c:v>
                </c:pt>
                <c:pt idx="85">
                  <c:v>2</c:v>
                </c:pt>
                <c:pt idx="86">
                  <c:v>6</c:v>
                </c:pt>
                <c:pt idx="87">
                  <c:v>19</c:v>
                </c:pt>
                <c:pt idx="88">
                  <c:v>11</c:v>
                </c:pt>
                <c:pt idx="89">
                  <c:v>28</c:v>
                </c:pt>
                <c:pt idx="90">
                  <c:v>21</c:v>
                </c:pt>
                <c:pt idx="91">
                  <c:v>18</c:v>
                </c:pt>
                <c:pt idx="92">
                  <c:v>18</c:v>
                </c:pt>
                <c:pt idx="93">
                  <c:v>17</c:v>
                </c:pt>
                <c:pt idx="94">
                  <c:v>18</c:v>
                </c:pt>
                <c:pt idx="95">
                  <c:v>17</c:v>
                </c:pt>
                <c:pt idx="96">
                  <c:v>22</c:v>
                </c:pt>
                <c:pt idx="97">
                  <c:v>18</c:v>
                </c:pt>
                <c:pt idx="98">
                  <c:v>28</c:v>
                </c:pt>
                <c:pt idx="99">
                  <c:v>16</c:v>
                </c:pt>
                <c:pt idx="100">
                  <c:v>35</c:v>
                </c:pt>
                <c:pt idx="101">
                  <c:v>25</c:v>
                </c:pt>
                <c:pt idx="102">
                  <c:v>16</c:v>
                </c:pt>
                <c:pt idx="103">
                  <c:v>8</c:v>
                </c:pt>
                <c:pt idx="104">
                  <c:v>6</c:v>
                </c:pt>
                <c:pt idx="105">
                  <c:v>19</c:v>
                </c:pt>
                <c:pt idx="106">
                  <c:v>20</c:v>
                </c:pt>
                <c:pt idx="107">
                  <c:v>31</c:v>
                </c:pt>
                <c:pt idx="108">
                  <c:v>48</c:v>
                </c:pt>
                <c:pt idx="109">
                  <c:v>28</c:v>
                </c:pt>
                <c:pt idx="110">
                  <c:v>29</c:v>
                </c:pt>
                <c:pt idx="111">
                  <c:v>27</c:v>
                </c:pt>
                <c:pt idx="112">
                  <c:v>13</c:v>
                </c:pt>
                <c:pt idx="113">
                  <c:v>8</c:v>
                </c:pt>
                <c:pt idx="114">
                  <c:v>16</c:v>
                </c:pt>
                <c:pt idx="115">
                  <c:v>32</c:v>
                </c:pt>
                <c:pt idx="116">
                  <c:v>21</c:v>
                </c:pt>
                <c:pt idx="117">
                  <c:v>32</c:v>
                </c:pt>
                <c:pt idx="118">
                  <c:v>22</c:v>
                </c:pt>
                <c:pt idx="119">
                  <c:v>19</c:v>
                </c:pt>
                <c:pt idx="120">
                  <c:v>22</c:v>
                </c:pt>
                <c:pt idx="121">
                  <c:v>27</c:v>
                </c:pt>
                <c:pt idx="122">
                  <c:v>15</c:v>
                </c:pt>
                <c:pt idx="123">
                  <c:v>21</c:v>
                </c:pt>
                <c:pt idx="124">
                  <c:v>15</c:v>
                </c:pt>
                <c:pt idx="125">
                  <c:v>8</c:v>
                </c:pt>
                <c:pt idx="126">
                  <c:v>10</c:v>
                </c:pt>
                <c:pt idx="127">
                  <c:v>14</c:v>
                </c:pt>
                <c:pt idx="128">
                  <c:v>17</c:v>
                </c:pt>
                <c:pt idx="129">
                  <c:v>16</c:v>
                </c:pt>
                <c:pt idx="130">
                  <c:v>10</c:v>
                </c:pt>
                <c:pt idx="131">
                  <c:v>26</c:v>
                </c:pt>
                <c:pt idx="132">
                  <c:v>15</c:v>
                </c:pt>
                <c:pt idx="133">
                  <c:v>17</c:v>
                </c:pt>
                <c:pt idx="134">
                  <c:v>11</c:v>
                </c:pt>
                <c:pt idx="135">
                  <c:v>13</c:v>
                </c:pt>
                <c:pt idx="136">
                  <c:v>9</c:v>
                </c:pt>
                <c:pt idx="137">
                  <c:v>38</c:v>
                </c:pt>
                <c:pt idx="138">
                  <c:v>16</c:v>
                </c:pt>
                <c:pt idx="139">
                  <c:v>15</c:v>
                </c:pt>
                <c:pt idx="140">
                  <c:v>24</c:v>
                </c:pt>
                <c:pt idx="141">
                  <c:v>13</c:v>
                </c:pt>
                <c:pt idx="142">
                  <c:v>13</c:v>
                </c:pt>
                <c:pt idx="143">
                  <c:v>26</c:v>
                </c:pt>
                <c:pt idx="144">
                  <c:v>16</c:v>
                </c:pt>
                <c:pt idx="145">
                  <c:v>15</c:v>
                </c:pt>
                <c:pt idx="146">
                  <c:v>35</c:v>
                </c:pt>
                <c:pt idx="147">
                  <c:v>5</c:v>
                </c:pt>
                <c:pt idx="148">
                  <c:v>12</c:v>
                </c:pt>
                <c:pt idx="149">
                  <c:v>33</c:v>
                </c:pt>
                <c:pt idx="150">
                  <c:v>21</c:v>
                </c:pt>
                <c:pt idx="151">
                  <c:v>16</c:v>
                </c:pt>
                <c:pt idx="152">
                  <c:v>23</c:v>
                </c:pt>
                <c:pt idx="153">
                  <c:v>25</c:v>
                </c:pt>
                <c:pt idx="154">
                  <c:v>22</c:v>
                </c:pt>
                <c:pt idx="155">
                  <c:v>15</c:v>
                </c:pt>
                <c:pt idx="156">
                  <c:v>5</c:v>
                </c:pt>
                <c:pt idx="157">
                  <c:v>7</c:v>
                </c:pt>
                <c:pt idx="158">
                  <c:v>13</c:v>
                </c:pt>
                <c:pt idx="159">
                  <c:v>9</c:v>
                </c:pt>
                <c:pt idx="160">
                  <c:v>39</c:v>
                </c:pt>
                <c:pt idx="161">
                  <c:v>13</c:v>
                </c:pt>
                <c:pt idx="162">
                  <c:v>20</c:v>
                </c:pt>
                <c:pt idx="163">
                  <c:v>16</c:v>
                </c:pt>
                <c:pt idx="164">
                  <c:v>13</c:v>
                </c:pt>
                <c:pt idx="165">
                  <c:v>71</c:v>
                </c:pt>
                <c:pt idx="166">
                  <c:v>104</c:v>
                </c:pt>
                <c:pt idx="167">
                  <c:v>57</c:v>
                </c:pt>
                <c:pt idx="168">
                  <c:v>107</c:v>
                </c:pt>
                <c:pt idx="169">
                  <c:v>37</c:v>
                </c:pt>
                <c:pt idx="170">
                  <c:v>96</c:v>
                </c:pt>
                <c:pt idx="171">
                  <c:v>48</c:v>
                </c:pt>
                <c:pt idx="172">
                  <c:v>50</c:v>
                </c:pt>
                <c:pt idx="173">
                  <c:v>22</c:v>
                </c:pt>
                <c:pt idx="174">
                  <c:v>49</c:v>
                </c:pt>
                <c:pt idx="175">
                  <c:v>29</c:v>
                </c:pt>
                <c:pt idx="176">
                  <c:v>42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9-8345-8282-EE84B99367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5537408"/>
        <c:axId val="835539104"/>
      </c:barChart>
      <c:dateAx>
        <c:axId val="835537408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539104"/>
        <c:crosses val="autoZero"/>
        <c:auto val="1"/>
        <c:lblOffset val="100"/>
        <c:baseTimeUnit val="days"/>
      </c:dateAx>
      <c:valAx>
        <c:axId val="83553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53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1:43.9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4AA66347-1705-604F-BA79-6BEC32AA6CF3}" type="datetimeFigureOut">
              <a:rPr lang="en-US"/>
              <a:pPr/>
              <a:t>5/28/18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5E9AA51F-A2E3-9341-B2CB-1728D4E505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15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r>
              <a:rPr lang="en-US"/>
              <a:t>Gerald R. Ford School of Public Policy</a:t>
            </a:r>
          </a:p>
          <a:p>
            <a:pPr>
              <a:defRPr/>
            </a:pPr>
            <a:r>
              <a:rPr lang="en-US"/>
              <a:t>University of Michigan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831D5D12-A136-8C42-B19C-727A26E1A954}" type="datetimeFigureOut">
              <a:rPr lang="en-US"/>
              <a:pPr/>
              <a:t>5/28/18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latin typeface="Palatino Linotype"/>
                <a:ea typeface="+mn-ea"/>
                <a:cs typeface="Palatino Linotyp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D0EC86D2-705E-4E4C-92F1-3F60E1FEA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2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1pPr>
    <a:lvl2pPr marL="4572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2pPr>
    <a:lvl3pPr marL="9144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3pPr>
    <a:lvl4pPr marL="13716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4pPr>
    <a:lvl5pPr marL="1828800" algn="l" defTabSz="4572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Palatino Linotype"/>
        <a:ea typeface="ＭＳ Ｐゴシック" charset="-128"/>
        <a:cs typeface="Palatino Linotype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1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Swanson, Ana and Jim Tankersley, “</a:t>
            </a:r>
            <a:r>
              <a:rPr lang="en-US" b="0" dirty="0">
                <a:effectLst/>
              </a:rPr>
              <a:t>China Pledges $200 Billion in U.S. Purchases by Overhauling Trade Rules,” </a:t>
            </a:r>
            <a:r>
              <a:rPr lang="en-US" b="0" i="1" dirty="0">
                <a:effectLst/>
              </a:rPr>
              <a:t>New York Times</a:t>
            </a:r>
            <a:r>
              <a:rPr lang="en-US" b="0" i="0" dirty="0">
                <a:effectLst/>
              </a:rPr>
              <a:t>, May 18, 2018.  (But apparently taken from earlier April 5 piece, but I don’t know what.)</a:t>
            </a:r>
            <a:endParaRPr lang="en-US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8A0-C32B-034E-A118-7A9F9568F4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6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705600" cy="1323439"/>
          </a:xfrm>
        </p:spPr>
        <p:txBody>
          <a:bodyPr>
            <a:sp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844224"/>
            <a:ext cx="6705600" cy="584776"/>
          </a:xfrm>
        </p:spPr>
        <p:txBody>
          <a:bodyPr/>
          <a:lstStyle>
            <a:lvl1pPr marL="0" indent="0" algn="l">
              <a:buNone/>
              <a:defRPr b="0" i="1">
                <a:solidFill>
                  <a:srgbClr val="002F52"/>
                </a:solidFill>
                <a:latin typeface="Palatino Linotype"/>
                <a:cs typeface="Palatino Linotyp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DB58BF-0238-3F4F-8BA7-21C649890D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0292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B5920-6679-BF41-B08A-9584B221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4DB79-9026-674A-8CB3-9EAE7ABF0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4406900"/>
            <a:ext cx="6970714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3886200"/>
            <a:ext cx="6970713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F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6B502E-8220-0E45-A607-89882E719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743200"/>
            <a:ext cx="35052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F12FFB-A18C-3840-85CB-E62EB7E8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35113"/>
            <a:ext cx="3049588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800" y="2447465"/>
            <a:ext cx="3049588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30997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7465"/>
            <a:ext cx="4041775" cy="3678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929865-FE12-2F45-8BED-9DCF4942A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FA015E-868B-B341-95D9-0FA327E2F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A830AA-CAC2-8443-BECC-E3B2EC33C6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54049"/>
            <a:ext cx="20177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54049"/>
            <a:ext cx="5111750" cy="27761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816100"/>
            <a:ext cx="20177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6AB29-9E45-A142-B4B0-C024F442E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8BC640-4201-D944-B7D0-20CEF883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wordmark.eps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61163" y="146050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47800" y="1320800"/>
            <a:ext cx="7239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2592388"/>
            <a:ext cx="7239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2255520" y="3383280"/>
            <a:ext cx="6858001" cy="91438"/>
          </a:xfrm>
          <a:prstGeom prst="rect">
            <a:avLst/>
          </a:prstGeom>
          <a:solidFill>
            <a:srgbClr val="002F52"/>
          </a:solidFill>
          <a:ln>
            <a:noFill/>
          </a:ln>
          <a:effectLst>
            <a:innerShdw blurRad="63500" dist="50800" dir="13500000">
              <a:srgbClr val="E3A856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 rot="16200000">
            <a:off x="-2324100" y="3406775"/>
            <a:ext cx="6858000" cy="44450"/>
          </a:xfrm>
          <a:prstGeom prst="rect">
            <a:avLst/>
          </a:prstGeom>
          <a:solidFill>
            <a:srgbClr val="E3A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6400800" y="64008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230938"/>
            <a:ext cx="838200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defRPr>
            </a:lvl1pPr>
          </a:lstStyle>
          <a:p>
            <a:fld id="{F8B8C109-74AB-CD4E-9842-A6AE79242E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5" name="Picture 3" descr="ford-school_blue-vertical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381000"/>
            <a:ext cx="73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rgbClr val="002F52"/>
          </a:solidFill>
          <a:latin typeface="Palatino Linotype" pitchFamily="16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F52"/>
          </a:solidFill>
          <a:latin typeface="Palatino Linotype"/>
          <a:ea typeface="ＭＳ Ｐゴシック" charset="-128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9999" y="1066800"/>
            <a:ext cx="7667625" cy="1446550"/>
          </a:xfrm>
        </p:spPr>
        <p:txBody>
          <a:bodyPr/>
          <a:lstStyle/>
          <a:p>
            <a:pPr algn="ctr"/>
            <a:r>
              <a:rPr lang="en-US" sz="4400" dirty="0"/>
              <a:t>Trade Tensions </a:t>
            </a:r>
            <a:br>
              <a:rPr lang="en-US" sz="4400" dirty="0"/>
            </a:br>
            <a:r>
              <a:rPr lang="en-US" sz="4400" dirty="0"/>
              <a:t>in the Time of Trump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9104" y="2717726"/>
            <a:ext cx="6705600" cy="904863"/>
          </a:xfrm>
        </p:spPr>
        <p:txBody>
          <a:bodyPr/>
          <a:lstStyle/>
          <a:p>
            <a:pPr algn="ctr"/>
            <a:r>
              <a:rPr lang="en-US" sz="2400" dirty="0"/>
              <a:t>Alan V. Deardorff</a:t>
            </a:r>
          </a:p>
          <a:p>
            <a:pPr algn="ctr"/>
            <a:r>
              <a:rPr lang="en-US" sz="2400" dirty="0"/>
              <a:t>University of Michigan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40746" y="4299608"/>
            <a:ext cx="71574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May, 2018</a:t>
            </a:r>
          </a:p>
        </p:txBody>
      </p:sp>
    </p:spTree>
    <p:extLst>
      <p:ext uri="{BB962C8B-B14F-4D97-AF65-F5344CB8AC3E}">
        <p14:creationId xmlns:p14="http://schemas.microsoft.com/office/powerpoint/2010/main" val="116660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Policy under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/>
              <a:t>Actions taken in 2018</a:t>
            </a:r>
          </a:p>
          <a:p>
            <a:pPr lvl="1"/>
            <a:r>
              <a:rPr lang="en-US" dirty="0"/>
              <a:t>Jan 21:  Safeguard tariffs on solar panels and washing machines</a:t>
            </a:r>
          </a:p>
          <a:p>
            <a:pPr lvl="1"/>
            <a:r>
              <a:rPr lang="en-US" dirty="0"/>
              <a:t>Mar 1:  Announces 25% tariff on steel; 10% on aluminum on all countries</a:t>
            </a:r>
          </a:p>
          <a:p>
            <a:pPr lvl="1"/>
            <a:r>
              <a:rPr lang="en-US" dirty="0"/>
              <a:t>Mar 23:  Steel and aluminum tariffs begin, exempting:  Canada, Mexico, EU, Australia, S. Korea, Brazil, Argentina (not Japan) until May 1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88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Policy under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88108"/>
            <a:ext cx="7239000" cy="4503762"/>
          </a:xfrm>
        </p:spPr>
        <p:txBody>
          <a:bodyPr>
            <a:normAutofit/>
          </a:bodyPr>
          <a:lstStyle/>
          <a:p>
            <a:r>
              <a:rPr lang="en-US" sz="2800" dirty="0"/>
              <a:t>March 2018</a:t>
            </a:r>
          </a:p>
          <a:p>
            <a:pPr lvl="1"/>
            <a:r>
              <a:rPr lang="en-US" sz="2300" dirty="0"/>
              <a:t>Mar 22:  Trump announces tariffs on $50-60 billion of China exports (details announced Apr 2)</a:t>
            </a:r>
          </a:p>
          <a:p>
            <a:pPr lvl="1"/>
            <a:r>
              <a:rPr lang="en-US" sz="2300" dirty="0"/>
              <a:t>Mar 22:  China threatens tariffs on $3 billion of US exports</a:t>
            </a:r>
          </a:p>
          <a:p>
            <a:pPr lvl="1"/>
            <a:r>
              <a:rPr lang="en-US" sz="2300" dirty="0"/>
              <a:t>Mar 27:  Amended KORUS signed (extends tariffs and reduces trade)</a:t>
            </a:r>
          </a:p>
          <a:p>
            <a:pPr lvl="1"/>
            <a:r>
              <a:rPr lang="en-US" sz="2300" dirty="0"/>
              <a:t>Mar 29:  US suspends duty-free access for apparel from Rwanda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6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320800"/>
            <a:ext cx="7239000" cy="1127125"/>
          </a:xfrm>
        </p:spPr>
        <p:txBody>
          <a:bodyPr/>
          <a:lstStyle/>
          <a:p>
            <a:r>
              <a:rPr lang="en-US" dirty="0"/>
              <a:t>Trade Policy under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88108"/>
            <a:ext cx="7239000" cy="45037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April 2018</a:t>
            </a:r>
          </a:p>
          <a:p>
            <a:pPr lvl="1"/>
            <a:r>
              <a:rPr lang="en-US" sz="2000" dirty="0"/>
              <a:t>Apr 1:  China announces tariffs on 128 US exports</a:t>
            </a:r>
          </a:p>
          <a:p>
            <a:pPr lvl="1"/>
            <a:r>
              <a:rPr lang="en-US" sz="2000" dirty="0"/>
              <a:t>Apr 6:  Trump threatens tariffs on another $100 billion of China exports.  China threatens to hit back.</a:t>
            </a:r>
          </a:p>
          <a:p>
            <a:pPr lvl="1"/>
            <a:r>
              <a:rPr lang="en-US" sz="2000" dirty="0"/>
              <a:t>Apr 7:  Trump considers stricter environmental enforcement for imported cars</a:t>
            </a:r>
          </a:p>
          <a:p>
            <a:pPr lvl="1"/>
            <a:r>
              <a:rPr lang="en-US" sz="2000" dirty="0"/>
              <a:t>Apr 12:  Trump considers rejoining TPP</a:t>
            </a:r>
          </a:p>
          <a:p>
            <a:pPr lvl="2"/>
            <a:r>
              <a:rPr lang="en-US" sz="1800" dirty="0"/>
              <a:t>Apr 17:  He changes his mind</a:t>
            </a:r>
          </a:p>
          <a:p>
            <a:pPr lvl="1"/>
            <a:r>
              <a:rPr lang="en-US" sz="2000" dirty="0"/>
              <a:t>Apr 16:  US acts against China’s ZTE telecoms company for selling to Iran &amp; N. Korea</a:t>
            </a:r>
          </a:p>
          <a:p>
            <a:pPr lvl="1"/>
            <a:r>
              <a:rPr lang="en-US" sz="2000" dirty="0"/>
              <a:t>Apr 17:  China AD case on US Sorghum adds 179% deposit</a:t>
            </a:r>
          </a:p>
          <a:p>
            <a:pPr lvl="2"/>
            <a:r>
              <a:rPr lang="en-US" sz="1800" dirty="0"/>
              <a:t>May 18:  China drops the case and removes the tariff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75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743" y="583821"/>
            <a:ext cx="7239000" cy="1127125"/>
          </a:xfrm>
        </p:spPr>
        <p:txBody>
          <a:bodyPr/>
          <a:lstStyle/>
          <a:p>
            <a:r>
              <a:rPr lang="en-US" dirty="0"/>
              <a:t>Trade Policy under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364776"/>
            <a:ext cx="7239000" cy="5493224"/>
          </a:xfrm>
        </p:spPr>
        <p:txBody>
          <a:bodyPr>
            <a:normAutofit/>
          </a:bodyPr>
          <a:lstStyle/>
          <a:p>
            <a:r>
              <a:rPr lang="en-US" sz="2800" dirty="0"/>
              <a:t>May 2018</a:t>
            </a:r>
          </a:p>
          <a:p>
            <a:pPr lvl="1"/>
            <a:r>
              <a:rPr lang="en-US" sz="2000" dirty="0"/>
              <a:t>May 1:  Trump extends metals tariff exemptions for 30 more days for EU and other allies</a:t>
            </a:r>
          </a:p>
          <a:p>
            <a:pPr lvl="1"/>
            <a:r>
              <a:rPr lang="en-US" sz="2000" dirty="0"/>
              <a:t>May 3-5:  Seven US trade negotiators meet with officials in Beijing.  No agreement results.</a:t>
            </a:r>
          </a:p>
          <a:p>
            <a:pPr lvl="1"/>
            <a:r>
              <a:rPr lang="en-US" sz="2000" dirty="0"/>
              <a:t>May 7:  In NAFTA negotiation, US asks for minimum wage for auto workers</a:t>
            </a:r>
          </a:p>
          <a:p>
            <a:pPr lvl="1"/>
            <a:r>
              <a:rPr lang="en-US" sz="2000" dirty="0"/>
              <a:t>May 10:  China’s ZTE halts operations</a:t>
            </a:r>
          </a:p>
          <a:p>
            <a:pPr lvl="2"/>
            <a:r>
              <a:rPr lang="en-US" sz="1800" dirty="0"/>
              <a:t>May 14:  Trump says he’ll protect ZTE jobs in China</a:t>
            </a:r>
          </a:p>
          <a:p>
            <a:pPr lvl="1"/>
            <a:r>
              <a:rPr lang="en-US" sz="2200" dirty="0"/>
              <a:t>May 17-19:  China’s Liu He meets in Washington with Treasury Secretary Mnuchin</a:t>
            </a:r>
          </a:p>
          <a:p>
            <a:pPr lvl="2"/>
            <a:r>
              <a:rPr lang="en-US" sz="1800" dirty="0"/>
              <a:t>May 19:  China promises to increase imports from US by $200 billion</a:t>
            </a:r>
          </a:p>
          <a:p>
            <a:pPr lvl="1"/>
            <a:r>
              <a:rPr lang="en-US" sz="2200" dirty="0"/>
              <a:t>May 24:  Trump initiates national security investigation of auto imports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4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88108"/>
            <a:ext cx="7239000" cy="450376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12-country FTA negotiated un Obama but not ratified by Congress</a:t>
            </a:r>
          </a:p>
          <a:p>
            <a:r>
              <a:rPr lang="en-US" sz="2800" dirty="0"/>
              <a:t>Trump said he’d pull out and he did, on first full day in office</a:t>
            </a:r>
          </a:p>
          <a:p>
            <a:r>
              <a:rPr lang="en-US" sz="2800" dirty="0"/>
              <a:t>Later said he’d like to rejoin, but changed his mind after a few days</a:t>
            </a:r>
          </a:p>
          <a:p>
            <a:r>
              <a:rPr lang="en-US" sz="2800" dirty="0"/>
              <a:t>Meanwhile, the 11 other countries renegotiated TPP as </a:t>
            </a:r>
          </a:p>
          <a:p>
            <a:pPr lvl="1"/>
            <a:r>
              <a:rPr lang="en-US" sz="2400" dirty="0"/>
              <a:t>Comprehensive and Progressive Agreement for Trans-Pacific Partnership (CPTPP)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4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88108"/>
            <a:ext cx="7239000" cy="4503762"/>
          </a:xfrm>
        </p:spPr>
        <p:txBody>
          <a:bodyPr>
            <a:normAutofit/>
          </a:bodyPr>
          <a:lstStyle/>
          <a:p>
            <a:r>
              <a:rPr lang="en-US" sz="2800" dirty="0"/>
              <a:t>Trump opposed from before it was enacted:</a:t>
            </a:r>
          </a:p>
          <a:p>
            <a:pPr lvl="1"/>
            <a:r>
              <a:rPr lang="en-US" sz="2400" dirty="0"/>
              <a:t>1993:  “The Mexicans want it, and that doesn't sound good to me.”</a:t>
            </a:r>
          </a:p>
          <a:p>
            <a:pPr lvl="1"/>
            <a:r>
              <a:rPr lang="en-US" sz="2400" dirty="0"/>
              <a:t>2016:  </a:t>
            </a:r>
            <a:r>
              <a:rPr lang="en-US" sz="2400" dirty="0">
                <a:solidFill>
                  <a:srgbClr val="002060"/>
                </a:solidFill>
              </a:rPr>
              <a:t>“The single worst trade deal ever approved in this country” </a:t>
            </a:r>
          </a:p>
          <a:p>
            <a:r>
              <a:rPr lang="en-US" sz="2800" dirty="0"/>
              <a:t>Threatened (repeatedly) to pull out, but is currently “renegotiating”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8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Renegotiation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88108"/>
            <a:ext cx="7239000" cy="4503762"/>
          </a:xfrm>
        </p:spPr>
        <p:txBody>
          <a:bodyPr>
            <a:normAutofit/>
          </a:bodyPr>
          <a:lstStyle/>
          <a:p>
            <a:r>
              <a:rPr lang="en-US" sz="2800" dirty="0"/>
              <a:t>Began Aug 16, 2017</a:t>
            </a:r>
          </a:p>
          <a:p>
            <a:r>
              <a:rPr lang="en-US" sz="2800" dirty="0"/>
              <a:t>Intended to finish before now</a:t>
            </a:r>
          </a:p>
          <a:p>
            <a:r>
              <a:rPr lang="en-US" sz="2800" dirty="0"/>
              <a:t>US eager to finish soon, before</a:t>
            </a:r>
          </a:p>
          <a:p>
            <a:pPr lvl="1"/>
            <a:r>
              <a:rPr lang="en-US" sz="2400" dirty="0"/>
              <a:t>Trade Promotion Authority (Fast Track) expires July 1</a:t>
            </a:r>
          </a:p>
          <a:p>
            <a:pPr lvl="1"/>
            <a:r>
              <a:rPr lang="en-US" sz="2400" dirty="0"/>
              <a:t>Mexico’s presidential election, July 1</a:t>
            </a:r>
          </a:p>
          <a:p>
            <a:pPr lvl="1"/>
            <a:r>
              <a:rPr lang="en-US" sz="2400" dirty="0"/>
              <a:t>US midterm elections, November but primaries already underway</a:t>
            </a:r>
          </a:p>
          <a:p>
            <a:pPr lvl="1"/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68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NAFTA Renegotiation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88108"/>
            <a:ext cx="7239000" cy="4503762"/>
          </a:xfrm>
        </p:spPr>
        <p:txBody>
          <a:bodyPr>
            <a:normAutofit/>
          </a:bodyPr>
          <a:lstStyle/>
          <a:p>
            <a:r>
              <a:rPr lang="en-US" sz="3600" dirty="0"/>
              <a:t>Issues</a:t>
            </a:r>
          </a:p>
          <a:p>
            <a:pPr lvl="1"/>
            <a:r>
              <a:rPr lang="en-US" dirty="0"/>
              <a:t>Auto trade</a:t>
            </a:r>
          </a:p>
          <a:p>
            <a:pPr lvl="2"/>
            <a:r>
              <a:rPr lang="en-US" sz="2000" dirty="0"/>
              <a:t>Rules of origin</a:t>
            </a:r>
          </a:p>
          <a:p>
            <a:pPr lvl="2"/>
            <a:r>
              <a:rPr lang="en-US" sz="2000" dirty="0"/>
              <a:t>Wages</a:t>
            </a:r>
          </a:p>
          <a:p>
            <a:pPr lvl="1"/>
            <a:r>
              <a:rPr lang="en-US" dirty="0"/>
              <a:t>Sunset clause</a:t>
            </a:r>
          </a:p>
          <a:p>
            <a:pPr lvl="1"/>
            <a:r>
              <a:rPr lang="en-US" dirty="0"/>
              <a:t>Dispute settlement mechanism</a:t>
            </a:r>
          </a:p>
          <a:p>
            <a:pPr lvl="2"/>
            <a:r>
              <a:rPr lang="en-US" dirty="0"/>
              <a:t>Investor-state (Chapter 11)</a:t>
            </a:r>
          </a:p>
          <a:p>
            <a:pPr lvl="2"/>
            <a:r>
              <a:rPr lang="en-US" dirty="0"/>
              <a:t>AD/CVD (Chapter 19)</a:t>
            </a:r>
          </a:p>
          <a:p>
            <a:pPr lvl="2"/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88108"/>
            <a:ext cx="7239000" cy="4503762"/>
          </a:xfrm>
        </p:spPr>
        <p:txBody>
          <a:bodyPr>
            <a:normAutofit/>
          </a:bodyPr>
          <a:lstStyle/>
          <a:p>
            <a:r>
              <a:rPr lang="en-US" sz="3600" dirty="0"/>
              <a:t>Implemented safeguard tariffs (US 201, or Escape Clause)</a:t>
            </a:r>
          </a:p>
          <a:p>
            <a:pPr lvl="1"/>
            <a:r>
              <a:rPr lang="en-US" dirty="0"/>
              <a:t>30% on solar panels</a:t>
            </a:r>
          </a:p>
          <a:p>
            <a:pPr lvl="1"/>
            <a:r>
              <a:rPr lang="en-US" dirty="0"/>
              <a:t>50% on washing machines</a:t>
            </a:r>
          </a:p>
          <a:p>
            <a:pPr marL="457200" lvl="1" indent="0">
              <a:buNone/>
            </a:pPr>
            <a:r>
              <a:rPr lang="en-US" dirty="0"/>
              <a:t>	(both declining over 4 years)</a:t>
            </a:r>
          </a:p>
          <a:p>
            <a:r>
              <a:rPr lang="en-US" dirty="0"/>
              <a:t>Both follow prior anti-dumping actions that had been circumvented</a:t>
            </a:r>
          </a:p>
          <a:p>
            <a:r>
              <a:rPr lang="en-US" dirty="0"/>
              <a:t>President had option not to use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75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Deficit(s)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088108"/>
            <a:ext cx="7239000" cy="4503762"/>
          </a:xfrm>
        </p:spPr>
        <p:txBody>
          <a:bodyPr>
            <a:normAutofit/>
          </a:bodyPr>
          <a:lstStyle/>
          <a:p>
            <a:r>
              <a:rPr lang="en-US" sz="3600" dirty="0"/>
              <a:t>Trump’s primary objection is to US trade deficits, bilateral and overall</a:t>
            </a:r>
          </a:p>
          <a:p>
            <a:r>
              <a:rPr lang="en-US" sz="3600" dirty="0"/>
              <a:t>Says they mean “US is losing in trade”</a:t>
            </a:r>
            <a:endParaRPr lang="en-US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239E4-5647-A34C-9ADC-70109159A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2F1B3F-00A7-4642-868D-80614627A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970" y="1028699"/>
            <a:ext cx="7798426" cy="44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74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1E7D-1468-BE44-9DF7-EAAE6899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627669"/>
            <a:ext cx="7269290" cy="1143000"/>
          </a:xfrm>
        </p:spPr>
        <p:txBody>
          <a:bodyPr/>
          <a:lstStyle/>
          <a:p>
            <a:r>
              <a:rPr lang="en-US" dirty="0"/>
              <a:t>Quote from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CAFD-56FE-F743-8656-D6923BDFE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r>
              <a:rPr lang="en-US" sz="2400" dirty="0"/>
              <a:t>Told by Canada's Justin Trudeau that Canada doesn’t have a trade surplus with the US, Trump says "I said, 'Wrong, Justin, you do.' I didn’t even know. I had no idea." </a:t>
            </a:r>
          </a:p>
          <a:p>
            <a:r>
              <a:rPr lang="en-US" sz="2400" dirty="0"/>
              <a:t>In fact, by US data, the US has a surplus with Canada in goods and services, but a deficit if you count only goods. 2017, $billions:</a:t>
            </a:r>
          </a:p>
          <a:p>
            <a:pPr lvl="1"/>
            <a:r>
              <a:rPr lang="en-US" sz="2000" dirty="0"/>
              <a:t>Goods: 			 	–17.5</a:t>
            </a:r>
          </a:p>
          <a:p>
            <a:pPr lvl="1"/>
            <a:r>
              <a:rPr lang="en-US" sz="2000" dirty="0"/>
              <a:t>Goods and services:  	+2.8</a:t>
            </a:r>
          </a:p>
          <a:p>
            <a:r>
              <a:rPr lang="en-US" sz="2400" dirty="0"/>
              <a:t>As economists explain, there is no reason why countries’ trade should balance, especially bilaterally, under either measure. </a:t>
            </a:r>
          </a:p>
          <a:p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0D75-E7FD-E846-B57E-7D33FE3D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0B557-0345-7F4D-9B65-1A193972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CAFD-56FE-F743-8656-D6923BDFE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Quote from Trump: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20D75-E7FD-E846-B57E-7D33FE3D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0B557-0345-7F4D-9B65-1A193972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DA8E3C-1672-6843-81B8-97981CA9B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060"/>
            <a:ext cx="9144000" cy="47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52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AC968-2E5D-4A48-BDED-DBF34D09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he right about </a:t>
            </a:r>
            <a:br>
              <a:rPr lang="en-US" dirty="0"/>
            </a:br>
            <a:r>
              <a:rPr lang="en-US" dirty="0"/>
              <a:t>“almost all countries”?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B6CA1-DE5F-C34A-A7F0-D2D73F94B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US Census reports goods trade balances of US with 234 countries for 2017.  US has</a:t>
            </a:r>
          </a:p>
          <a:p>
            <a:pPr lvl="1"/>
            <a:r>
              <a:rPr lang="en-US" sz="2000" dirty="0"/>
              <a:t>Surpluses with 130</a:t>
            </a:r>
          </a:p>
          <a:p>
            <a:pPr lvl="1"/>
            <a:r>
              <a:rPr lang="en-US" sz="2000" dirty="0"/>
              <a:t>Deficits with 104</a:t>
            </a:r>
          </a:p>
          <a:p>
            <a:r>
              <a:rPr lang="en-US" sz="2400" dirty="0"/>
              <a:t>But with our top-10 trading partners (ranked by exports plus imports) we have a surplus with only one:  U.K.</a:t>
            </a:r>
          </a:p>
          <a:p>
            <a:r>
              <a:rPr lang="en-US" sz="2400" dirty="0"/>
              <a:t>Of our top 50 partners, we have surpluses with only 36%</a:t>
            </a:r>
          </a:p>
          <a:p>
            <a:endParaRPr lang="en-US" sz="2400" dirty="0"/>
          </a:p>
          <a:p>
            <a:pPr lvl="1"/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658A1-E2D0-9F4D-9A67-61805262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F8835-A1D7-A845-A2AD-F8D5EAF2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20700"/>
            <a:ext cx="7239000" cy="1127125"/>
          </a:xfrm>
        </p:spPr>
        <p:txBody>
          <a:bodyPr>
            <a:normAutofit/>
          </a:bodyPr>
          <a:lstStyle/>
          <a:p>
            <a:r>
              <a:rPr lang="en-US" dirty="0"/>
              <a:t>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943" y="1404945"/>
            <a:ext cx="7612426" cy="4708984"/>
          </a:xfrm>
        </p:spPr>
        <p:txBody>
          <a:bodyPr>
            <a:normAutofit/>
          </a:bodyPr>
          <a:lstStyle/>
          <a:p>
            <a:r>
              <a:rPr lang="en-US" sz="2800" dirty="0"/>
              <a:t>Mar 1:  25% tariff on steel; 10% on aluminum</a:t>
            </a:r>
          </a:p>
          <a:p>
            <a:pPr lvl="1"/>
            <a:r>
              <a:rPr lang="en-US" sz="2400" dirty="0"/>
              <a:t>Based on “national security”</a:t>
            </a:r>
          </a:p>
          <a:p>
            <a:r>
              <a:rPr lang="en-US" sz="2800" dirty="0"/>
              <a:t>Mar 2:</a:t>
            </a:r>
          </a:p>
          <a:p>
            <a:r>
              <a:rPr lang="en-US" sz="2800" dirty="0"/>
              <a:t>Mar 2:</a:t>
            </a:r>
          </a:p>
          <a:p>
            <a:r>
              <a:rPr lang="en-US" sz="2800" dirty="0"/>
              <a:t>Mar 2:</a:t>
            </a:r>
          </a:p>
          <a:p>
            <a:endParaRPr lang="en-US" sz="2800" dirty="0"/>
          </a:p>
          <a:p>
            <a:r>
              <a:rPr lang="en-US" sz="2800" dirty="0"/>
              <a:t>Mar 2:</a:t>
            </a:r>
          </a:p>
          <a:p>
            <a:r>
              <a:rPr lang="en-US" sz="2800" dirty="0"/>
              <a:t>Mar 3:</a:t>
            </a:r>
          </a:p>
          <a:p>
            <a:r>
              <a:rPr lang="en-US" sz="2800" dirty="0"/>
              <a:t>Mar 3: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8C499-F9CB-9941-AB55-C1CD37076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864" y="2334021"/>
            <a:ext cx="4348093" cy="581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6910B-B99D-4246-B6B8-A0A0AC90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40" y="2387312"/>
            <a:ext cx="456268" cy="471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E5E13-9474-1643-80BE-9631C87E0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288" y="2889647"/>
            <a:ext cx="4481710" cy="493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69BF6-7085-7B4C-8A0C-82297093E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589" y="2898997"/>
            <a:ext cx="456268" cy="471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78E980-5845-9F4E-AC70-60D5E4FA4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245" y="3518516"/>
            <a:ext cx="5489377" cy="351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9882B-0FE3-664C-A02B-E234C3F5F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6890" y="3502394"/>
            <a:ext cx="503435" cy="356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130AC-B19E-D647-9759-35F2FAA94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988" y="3989322"/>
            <a:ext cx="6798592" cy="324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FB363B-F3EA-C54F-B509-F1EA630CC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9793" y="4459986"/>
            <a:ext cx="4823790" cy="543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C5E745-88C7-A548-B505-3A5C00CA2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906" y="4474546"/>
            <a:ext cx="456268" cy="4710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C64BA-4182-4143-90E3-529BBA46A7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4231" y="4980722"/>
            <a:ext cx="469900" cy="355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E986D-C586-6E43-843B-97D6B8CDF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6555" y="4962158"/>
            <a:ext cx="1435100" cy="419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ECE766-03F6-EB4E-9352-9206FAF12B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3571" y="4946908"/>
            <a:ext cx="4108174" cy="515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98AF5E-9D01-7047-8D6C-8413A3B1CC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66053" y="5571528"/>
            <a:ext cx="5509723" cy="3683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B8BEEC-E8BF-6945-8344-A54635714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718" y="5561829"/>
            <a:ext cx="503435" cy="3569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E11658-015E-4442-A2B0-156093608B6B}"/>
              </a:ext>
            </a:extLst>
          </p:cNvPr>
          <p:cNvSpPr txBox="1"/>
          <p:nvPr/>
        </p:nvSpPr>
        <p:spPr>
          <a:xfrm>
            <a:off x="6783222" y="507605"/>
            <a:ext cx="18155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Legality under WTO doubtful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76CFE6-39DC-9C45-A1E5-98EF4AB31239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5450541" y="830771"/>
            <a:ext cx="1332681" cy="1177323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4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237702"/>
            <a:ext cx="7638552" cy="4189602"/>
          </a:xfrm>
        </p:spPr>
        <p:txBody>
          <a:bodyPr>
            <a:normAutofit/>
          </a:bodyPr>
          <a:lstStyle/>
          <a:p>
            <a:r>
              <a:rPr lang="en-US" sz="2800" dirty="0"/>
              <a:t>Mar 8:  </a:t>
            </a:r>
          </a:p>
          <a:p>
            <a:r>
              <a:rPr lang="en-US" sz="2800" dirty="0"/>
              <a:t>Mar 8:  Trump metals tariffs to start in 15 days, exempting Canada and Mexico</a:t>
            </a:r>
          </a:p>
          <a:p>
            <a:r>
              <a:rPr lang="en-US" sz="2800" dirty="0"/>
              <a:t>Mar 22:  Also exempts other allies EU, Australia, S. Korea, Brazil, Argentina (not Japan)</a:t>
            </a:r>
          </a:p>
          <a:p>
            <a:r>
              <a:rPr lang="en-US" sz="2800" dirty="0"/>
              <a:t>Mar 23: Tariffs go into effect, mostly on China and Russia</a:t>
            </a:r>
          </a:p>
          <a:p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B0DAD1-8D7C-734F-85FB-7C72B7C7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46" y="2299288"/>
            <a:ext cx="304797" cy="3742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A8E541-5DE7-4E48-A424-DD5D75022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07" y="2154318"/>
            <a:ext cx="1887054" cy="613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D922A7-0F84-FD4E-93B4-03C8B2125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951" y="2255454"/>
            <a:ext cx="4061527" cy="44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A2E70-CF15-184F-B515-5A69BB99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5E887-7C30-594E-957A-6A37037E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2B7B-D032-6543-A1EB-F32B775BAED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D790E-316D-7244-AC97-1639630F6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45" y="92765"/>
            <a:ext cx="441205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E69E0-3A54-6D4C-AF02-CA764A2ABCDF}"/>
              </a:ext>
            </a:extLst>
          </p:cNvPr>
          <p:cNvSpPr txBox="1"/>
          <p:nvPr/>
        </p:nvSpPr>
        <p:spPr>
          <a:xfrm>
            <a:off x="2782956" y="1537252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B8605-1BE7-BB4A-AC3D-201A049A3F4C}"/>
              </a:ext>
            </a:extLst>
          </p:cNvPr>
          <p:cNvSpPr txBox="1"/>
          <p:nvPr/>
        </p:nvSpPr>
        <p:spPr>
          <a:xfrm>
            <a:off x="2802834" y="2259496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2AD1DE-7050-3B43-9486-1A894C64D21A}"/>
              </a:ext>
            </a:extLst>
          </p:cNvPr>
          <p:cNvSpPr txBox="1"/>
          <p:nvPr/>
        </p:nvSpPr>
        <p:spPr>
          <a:xfrm>
            <a:off x="2789583" y="1146314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4CB2D-9128-FF40-8BD8-7FDD9EB01107}"/>
              </a:ext>
            </a:extLst>
          </p:cNvPr>
          <p:cNvSpPr txBox="1"/>
          <p:nvPr/>
        </p:nvSpPr>
        <p:spPr>
          <a:xfrm>
            <a:off x="2763078" y="1861931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62A00-7CA3-394F-BAED-EA4738AB82F8}"/>
              </a:ext>
            </a:extLst>
          </p:cNvPr>
          <p:cNvSpPr txBox="1"/>
          <p:nvPr/>
        </p:nvSpPr>
        <p:spPr>
          <a:xfrm>
            <a:off x="2789583" y="2617305"/>
            <a:ext cx="543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15105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237702"/>
            <a:ext cx="7638552" cy="418960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May 1:  Exemptions extended late on Apr 30  </a:t>
            </a:r>
          </a:p>
          <a:p>
            <a:pPr lvl="1"/>
            <a:r>
              <a:rPr lang="en-US" sz="2400" dirty="0"/>
              <a:t>30-day exemption for EU, Canada, Mexico, during which US will negotiate for possible permanent exemption</a:t>
            </a:r>
          </a:p>
          <a:p>
            <a:pPr lvl="2"/>
            <a:r>
              <a:rPr lang="en-US" sz="2000" dirty="0"/>
              <a:t>Canada &amp; Mexico as part of NAFTA talks</a:t>
            </a:r>
          </a:p>
          <a:p>
            <a:pPr lvl="2"/>
            <a:r>
              <a:rPr lang="en-US" sz="2000" dirty="0"/>
              <a:t>EU, US is pushing for quotas</a:t>
            </a:r>
          </a:p>
          <a:p>
            <a:pPr lvl="1"/>
            <a:r>
              <a:rPr lang="en-US" sz="2400" dirty="0"/>
              <a:t>US has “agreement in principle” with Argentina, Australia, and Brazil, for permanent waivers if finalized</a:t>
            </a:r>
          </a:p>
          <a:p>
            <a:pPr lvl="1"/>
            <a:r>
              <a:rPr lang="en-US" sz="2400" dirty="0"/>
              <a:t>S. Korea got permanent exemption with amended KORUS FTA (in return for promise to cut steel exports to 70% of 2017 levels)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BDE11-5773-CE40-97A9-D3090BA0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1" y="719505"/>
            <a:ext cx="6167718" cy="438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9658E4-FD46-AE45-966D-EEB1C9008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459" y="774676"/>
            <a:ext cx="503435" cy="3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985478"/>
            <a:ext cx="7016636" cy="1143000"/>
          </a:xfrm>
        </p:spPr>
        <p:txBody>
          <a:bodyPr>
            <a:norm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8" y="1703294"/>
            <a:ext cx="7627794" cy="4724010"/>
          </a:xfrm>
        </p:spPr>
        <p:txBody>
          <a:bodyPr>
            <a:normAutofit/>
          </a:bodyPr>
          <a:lstStyle/>
          <a:p>
            <a:r>
              <a:rPr lang="en-US" sz="2800" dirty="0"/>
              <a:t>Mar 22:  Trump announces tariffs on $50-60 billion of China exports</a:t>
            </a:r>
          </a:p>
          <a:p>
            <a:r>
              <a:rPr lang="en-US" sz="2800" dirty="0"/>
              <a:t>Mar 22:  China threatens tariffs on $3 billion of US exports</a:t>
            </a:r>
          </a:p>
          <a:p>
            <a:r>
              <a:rPr lang="en-US" sz="2800" dirty="0"/>
              <a:t>Apr 1:  China announces tariffs on 128 US exports</a:t>
            </a:r>
          </a:p>
          <a:p>
            <a:r>
              <a:rPr lang="en-US" sz="2800" dirty="0"/>
              <a:t>Apr 6:  Trump threatens tariffs on another $100 billion of China exports.  China threatens to hit back.</a:t>
            </a:r>
          </a:p>
        </p:txBody>
      </p:sp>
    </p:spTree>
    <p:extLst>
      <p:ext uri="{BB962C8B-B14F-4D97-AF65-F5344CB8AC3E}">
        <p14:creationId xmlns:p14="http://schemas.microsoft.com/office/powerpoint/2010/main" val="2396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985478"/>
            <a:ext cx="7016636" cy="1143000"/>
          </a:xfrm>
        </p:spPr>
        <p:txBody>
          <a:bodyPr>
            <a:norm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8" y="1703294"/>
            <a:ext cx="7627794" cy="4907056"/>
          </a:xfrm>
        </p:spPr>
        <p:txBody>
          <a:bodyPr>
            <a:normAutofit/>
          </a:bodyPr>
          <a:lstStyle/>
          <a:p>
            <a:r>
              <a:rPr lang="en-US" sz="2800" dirty="0"/>
              <a:t>May 3-5:  Negotiations in Beijing</a:t>
            </a:r>
          </a:p>
          <a:p>
            <a:r>
              <a:rPr lang="en-US" sz="2800" dirty="0"/>
              <a:t>May 17-19:  Negotiations in Washington</a:t>
            </a:r>
          </a:p>
          <a:p>
            <a:r>
              <a:rPr lang="en-US" sz="2800" dirty="0"/>
              <a:t>May 19: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Related US-China issues</a:t>
            </a:r>
          </a:p>
          <a:p>
            <a:pPr lvl="1"/>
            <a:r>
              <a:rPr lang="en-US" sz="2400" dirty="0"/>
              <a:t>ZTE</a:t>
            </a:r>
          </a:p>
          <a:p>
            <a:pPr lvl="1"/>
            <a:r>
              <a:rPr lang="en-US" sz="2400" dirty="0"/>
              <a:t>China sorghum imports</a:t>
            </a:r>
          </a:p>
          <a:p>
            <a:pPr lvl="1"/>
            <a:r>
              <a:rPr lang="en-US" sz="2400" dirty="0"/>
              <a:t>Intellectual property theft</a:t>
            </a:r>
          </a:p>
          <a:p>
            <a:pPr lvl="1"/>
            <a:r>
              <a:rPr lang="en-US" sz="2400" dirty="0"/>
              <a:t>Joint-venture requirements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A72DC-267E-4F40-ABA8-4DC31605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54434"/>
            <a:ext cx="5848350" cy="898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7BBFF-6753-C947-AEC7-ABD4BBB2A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46" y="3385138"/>
            <a:ext cx="609838" cy="7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8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985478"/>
            <a:ext cx="7016636" cy="1143000"/>
          </a:xfrm>
        </p:spPr>
        <p:txBody>
          <a:bodyPr>
            <a:normAutofit/>
          </a:bodyPr>
          <a:lstStyle/>
          <a:p>
            <a:r>
              <a:rPr lang="en-US" dirty="0"/>
              <a:t>World Trade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8" y="1703294"/>
            <a:ext cx="7627794" cy="472401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Trump has not (yet) taken much direct action against the WTO.  But he has ignored and weakened it.</a:t>
            </a:r>
          </a:p>
          <a:p>
            <a:r>
              <a:rPr lang="en-US" sz="2800" dirty="0"/>
              <a:t>WTO is</a:t>
            </a:r>
          </a:p>
          <a:p>
            <a:pPr lvl="1"/>
            <a:r>
              <a:rPr lang="en-US" sz="2400" dirty="0"/>
              <a:t>Agreement among member countries not to use trade policies against each other except under specified rules</a:t>
            </a:r>
          </a:p>
          <a:p>
            <a:pPr lvl="1"/>
            <a:r>
              <a:rPr lang="en-US" sz="2400" dirty="0"/>
              <a:t>Forum for negotiation to resolve disputes and liberalize trade</a:t>
            </a:r>
          </a:p>
          <a:p>
            <a:r>
              <a:rPr lang="en-US" sz="2800" dirty="0"/>
              <a:t>WTO superseded GATT which stopped the pre-WWII chaos of trade policy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695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68120-D9DE-4F40-A947-E75FDB1C0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8CFD49A-B40F-C64A-A274-24292F5D85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575186"/>
              </p:ext>
            </p:extLst>
          </p:nvPr>
        </p:nvGraphicFramePr>
        <p:xfrm>
          <a:off x="1350498" y="423745"/>
          <a:ext cx="7638757" cy="561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079306-F84A-0641-BD69-F4F4D0D568EA}"/>
              </a:ext>
            </a:extLst>
          </p:cNvPr>
          <p:cNvSpPr txBox="1"/>
          <p:nvPr/>
        </p:nvSpPr>
        <p:spPr>
          <a:xfrm>
            <a:off x="1449251" y="5852160"/>
            <a:ext cx="742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FT</a:t>
            </a:r>
            <a:r>
              <a:rPr lang="en-US" dirty="0"/>
              <a:t>, </a:t>
            </a:r>
            <a:r>
              <a:rPr lang="en-US" i="1" dirty="0"/>
              <a:t>WSJ</a:t>
            </a:r>
            <a:r>
              <a:rPr lang="en-US" dirty="0"/>
              <a:t>, </a:t>
            </a:r>
            <a:r>
              <a:rPr lang="en-US" i="1" dirty="0"/>
              <a:t>NYT</a:t>
            </a:r>
            <a:r>
              <a:rPr lang="en-US" dirty="0"/>
              <a:t>, </a:t>
            </a:r>
            <a:r>
              <a:rPr lang="en-US" i="1" dirty="0"/>
              <a:t>WP</a:t>
            </a:r>
            <a:r>
              <a:rPr lang="en-US" dirty="0"/>
              <a:t>, </a:t>
            </a:r>
            <a:r>
              <a:rPr lang="en-US" i="1" dirty="0"/>
              <a:t>Economist</a:t>
            </a:r>
            <a:r>
              <a:rPr lang="en-US" dirty="0"/>
              <a:t> as linked to on</a:t>
            </a:r>
          </a:p>
          <a:p>
            <a:r>
              <a:rPr lang="en-US" dirty="0"/>
              <a:t>http://www-</a:t>
            </a:r>
            <a:r>
              <a:rPr lang="en-US" dirty="0" err="1"/>
              <a:t>personal.umich.edu</a:t>
            </a:r>
            <a:r>
              <a:rPr lang="en-US" dirty="0"/>
              <a:t>/~</a:t>
            </a:r>
            <a:r>
              <a:rPr lang="en-US" dirty="0" err="1"/>
              <a:t>alandear</a:t>
            </a:r>
            <a:r>
              <a:rPr lang="en-US" dirty="0"/>
              <a:t>/news/</a:t>
            </a:r>
            <a:r>
              <a:rPr lang="en-US" dirty="0" err="1"/>
              <a:t>TradeNews.html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4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985478"/>
            <a:ext cx="7016636" cy="1143000"/>
          </a:xfrm>
        </p:spPr>
        <p:txBody>
          <a:bodyPr>
            <a:normAutofit/>
          </a:bodyPr>
          <a:lstStyle/>
          <a:p>
            <a:r>
              <a:rPr lang="en-US" dirty="0"/>
              <a:t>World Trade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8" y="1703294"/>
            <a:ext cx="7627794" cy="4724010"/>
          </a:xfrm>
        </p:spPr>
        <p:txBody>
          <a:bodyPr>
            <a:normAutofit/>
          </a:bodyPr>
          <a:lstStyle/>
          <a:p>
            <a:r>
              <a:rPr lang="en-US" sz="2800" dirty="0"/>
              <a:t>Trump’s actions</a:t>
            </a:r>
          </a:p>
          <a:p>
            <a:pPr lvl="1"/>
            <a:r>
              <a:rPr lang="en-US" sz="2400" dirty="0"/>
              <a:t>Blocked replacements on WTO Appellate Body</a:t>
            </a:r>
          </a:p>
          <a:p>
            <a:pPr lvl="2"/>
            <a:r>
              <a:rPr lang="en-US" sz="2000" dirty="0"/>
              <a:t>Though that was done first by Obama</a:t>
            </a:r>
          </a:p>
          <a:p>
            <a:pPr lvl="1"/>
            <a:r>
              <a:rPr lang="en-US" sz="2400" dirty="0"/>
              <a:t>Threatened tariffs on China ignoring WTO rules</a:t>
            </a:r>
          </a:p>
          <a:p>
            <a:pPr lvl="2"/>
            <a:r>
              <a:rPr lang="en-US" sz="2000" dirty="0"/>
              <a:t>Mar 23, 2018: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He prompts others to ignore WTO rules</a:t>
            </a:r>
          </a:p>
          <a:p>
            <a:pPr lvl="2"/>
            <a:r>
              <a:rPr lang="en-US" sz="2000" dirty="0"/>
              <a:t>Mar 6, 2018:    </a:t>
            </a:r>
          </a:p>
          <a:p>
            <a:pPr lvl="1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10109-B819-244F-B833-203B3F955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446" y="3471905"/>
            <a:ext cx="4213997" cy="713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7FF6DE-A3B8-5647-94B9-4A5D5469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92" y="3459278"/>
            <a:ext cx="306470" cy="3762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6C8A9-993A-434E-8471-BD1333B38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205" y="4967415"/>
            <a:ext cx="6432565" cy="363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D5278-28D5-B44A-9B15-2135DC9AF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643" y="4646141"/>
            <a:ext cx="441392" cy="3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6B19-6E16-1D41-9A3F-CC812FA1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4" y="985478"/>
            <a:ext cx="7016636" cy="1143000"/>
          </a:xfrm>
        </p:spPr>
        <p:txBody>
          <a:bodyPr>
            <a:normAutofit/>
          </a:bodyPr>
          <a:lstStyle/>
          <a:p>
            <a:r>
              <a:rPr lang="en-US" dirty="0"/>
              <a:t>Concerns 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B0FC-7679-3947-B7FF-8306EC2E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18" y="1703294"/>
            <a:ext cx="7627794" cy="472401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Tariffs will cause harm</a:t>
            </a:r>
          </a:p>
          <a:p>
            <a:pPr lvl="1"/>
            <a:r>
              <a:rPr lang="en-US" sz="2400" dirty="0"/>
              <a:t>Supply chains that expanded will be broken</a:t>
            </a:r>
          </a:p>
          <a:p>
            <a:r>
              <a:rPr lang="en-US" sz="2800" dirty="0"/>
              <a:t>Trade war</a:t>
            </a:r>
          </a:p>
          <a:p>
            <a:pPr lvl="1"/>
            <a:r>
              <a:rPr lang="en-US" sz="2400" dirty="0"/>
              <a:t>Tariffs, retaliation, and counter-retaliation will push both trade and the world economy into recession or depression</a:t>
            </a:r>
          </a:p>
          <a:p>
            <a:r>
              <a:rPr lang="en-US" sz="2800" dirty="0"/>
              <a:t>WTO will cease to matter and world trading system will revert to rule by the strong</a:t>
            </a:r>
          </a:p>
          <a:p>
            <a:pPr lvl="1"/>
            <a:r>
              <a:rPr lang="en-US" sz="2400" dirty="0"/>
              <a:t>That may have worked in the 1980s, when US and EU agreed and were dominant</a:t>
            </a:r>
          </a:p>
          <a:p>
            <a:pPr lvl="1"/>
            <a:r>
              <a:rPr lang="en-US" sz="2400" dirty="0"/>
              <a:t>It won’t work now with China an equal power</a:t>
            </a:r>
          </a:p>
        </p:txBody>
      </p:sp>
    </p:spTree>
    <p:extLst>
      <p:ext uri="{BB962C8B-B14F-4D97-AF65-F5344CB8AC3E}">
        <p14:creationId xmlns:p14="http://schemas.microsoft.com/office/powerpoint/2010/main" val="26882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68120-D9DE-4F40-A947-E75FDB1C0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79306-F84A-0641-BD69-F4F4D0D568EA}"/>
              </a:ext>
            </a:extLst>
          </p:cNvPr>
          <p:cNvSpPr txBox="1"/>
          <p:nvPr/>
        </p:nvSpPr>
        <p:spPr>
          <a:xfrm>
            <a:off x="1449251" y="5852160"/>
            <a:ext cx="742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FT</a:t>
            </a:r>
            <a:r>
              <a:rPr lang="en-US" dirty="0"/>
              <a:t>, </a:t>
            </a:r>
            <a:r>
              <a:rPr lang="en-US" i="1" dirty="0"/>
              <a:t>WSJ</a:t>
            </a:r>
            <a:r>
              <a:rPr lang="en-US" dirty="0"/>
              <a:t>, </a:t>
            </a:r>
            <a:r>
              <a:rPr lang="en-US" i="1" dirty="0"/>
              <a:t>NYT</a:t>
            </a:r>
            <a:r>
              <a:rPr lang="en-US" dirty="0"/>
              <a:t>, </a:t>
            </a:r>
            <a:r>
              <a:rPr lang="en-US" i="1" dirty="0"/>
              <a:t>WP</a:t>
            </a:r>
            <a:r>
              <a:rPr lang="en-US" dirty="0"/>
              <a:t>, </a:t>
            </a:r>
            <a:r>
              <a:rPr lang="en-US" i="1" dirty="0"/>
              <a:t>Economist</a:t>
            </a:r>
            <a:r>
              <a:rPr lang="en-US" dirty="0"/>
              <a:t> as linked to on</a:t>
            </a:r>
          </a:p>
          <a:p>
            <a:r>
              <a:rPr lang="en-US" dirty="0"/>
              <a:t>http://www-</a:t>
            </a:r>
            <a:r>
              <a:rPr lang="en-US" dirty="0" err="1"/>
              <a:t>personal.umich.edu</a:t>
            </a:r>
            <a:r>
              <a:rPr lang="en-US" dirty="0"/>
              <a:t>/~</a:t>
            </a:r>
            <a:r>
              <a:rPr lang="en-US" dirty="0" err="1"/>
              <a:t>alandear</a:t>
            </a:r>
            <a:r>
              <a:rPr lang="en-US" dirty="0"/>
              <a:t>/news/</a:t>
            </a:r>
            <a:r>
              <a:rPr lang="en-US" dirty="0" err="1"/>
              <a:t>TradeNews.html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03FA237-5EFF-F543-B046-46264067F3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4098473"/>
              </p:ext>
            </p:extLst>
          </p:nvPr>
        </p:nvGraphicFramePr>
        <p:xfrm>
          <a:off x="1280160" y="447040"/>
          <a:ext cx="78638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8FF3AF-70E0-5349-8A01-28E9DC4CE37B}"/>
              </a:ext>
            </a:extLst>
          </p:cNvPr>
          <p:cNvSpPr txBox="1"/>
          <p:nvPr/>
        </p:nvSpPr>
        <p:spPr>
          <a:xfrm>
            <a:off x="3141454" y="1973799"/>
            <a:ext cx="16764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2011-2013</a:t>
            </a:r>
          </a:p>
          <a:p>
            <a:pPr algn="ctr"/>
            <a:r>
              <a:rPr lang="en-US" dirty="0"/>
              <a:t>Eurozone Crisis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6397C69-2C85-3041-A7E2-A888DE260BCA}"/>
              </a:ext>
            </a:extLst>
          </p:cNvPr>
          <p:cNvSpPr/>
          <p:nvPr/>
        </p:nvSpPr>
        <p:spPr>
          <a:xfrm rot="16200000" flipV="1">
            <a:off x="3861370" y="2022597"/>
            <a:ext cx="218661" cy="1669810"/>
          </a:xfrm>
          <a:prstGeom prst="rightBrace">
            <a:avLst>
              <a:gd name="adj1" fmla="val 48333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0D13A-EF66-3245-B62D-7774C9D630B0}"/>
              </a:ext>
            </a:extLst>
          </p:cNvPr>
          <p:cNvSpPr txBox="1"/>
          <p:nvPr/>
        </p:nvSpPr>
        <p:spPr>
          <a:xfrm>
            <a:off x="5571832" y="1372221"/>
            <a:ext cx="16764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1-8/2015</a:t>
            </a:r>
          </a:p>
          <a:p>
            <a:pPr algn="ctr"/>
            <a:r>
              <a:rPr lang="en-US" dirty="0"/>
              <a:t>Greece Crisis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00220D3-4D73-6846-97AD-11CF93691CA0}"/>
              </a:ext>
            </a:extLst>
          </p:cNvPr>
          <p:cNvSpPr/>
          <p:nvPr/>
        </p:nvSpPr>
        <p:spPr>
          <a:xfrm rot="16200000" flipV="1">
            <a:off x="6291468" y="1766636"/>
            <a:ext cx="218661" cy="914401"/>
          </a:xfrm>
          <a:prstGeom prst="rightBrace">
            <a:avLst>
              <a:gd name="adj1" fmla="val 48333"/>
              <a:gd name="adj2" fmla="val 50000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4DC79-6478-0B46-A8EB-BDE191AFBA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45BE25-9FE2-2D42-812C-7A934F8705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629685"/>
              </p:ext>
            </p:extLst>
          </p:nvPr>
        </p:nvGraphicFramePr>
        <p:xfrm>
          <a:off x="1241946" y="1146412"/>
          <a:ext cx="7751929" cy="451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0B8CAF-2940-4F4A-B32B-33797960B8C7}"/>
              </a:ext>
            </a:extLst>
          </p:cNvPr>
          <p:cNvSpPr txBox="1"/>
          <p:nvPr/>
        </p:nvSpPr>
        <p:spPr>
          <a:xfrm>
            <a:off x="2356263" y="3226130"/>
            <a:ext cx="16764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 20-26, 2016</a:t>
            </a:r>
          </a:p>
          <a:p>
            <a:pPr algn="ctr"/>
            <a:r>
              <a:rPr lang="en-US" dirty="0"/>
              <a:t>Brexit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3369DE-F690-7A4E-8360-A65D1154D481}"/>
              </a:ext>
            </a:extLst>
          </p:cNvPr>
          <p:cNvCxnSpPr>
            <a:cxnSpLocks/>
          </p:cNvCxnSpPr>
          <p:nvPr/>
        </p:nvCxnSpPr>
        <p:spPr>
          <a:xfrm flipV="1">
            <a:off x="4016829" y="3096491"/>
            <a:ext cx="811480" cy="789709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04B0739-719F-D248-BA93-86B9EAD31B97}"/>
              </a:ext>
            </a:extLst>
          </p:cNvPr>
          <p:cNvSpPr txBox="1"/>
          <p:nvPr/>
        </p:nvSpPr>
        <p:spPr>
          <a:xfrm>
            <a:off x="3068782" y="1939637"/>
            <a:ext cx="16764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Nov 7-13, 2016</a:t>
            </a:r>
          </a:p>
          <a:p>
            <a:pPr algn="ctr"/>
            <a:r>
              <a:rPr lang="en-US" dirty="0"/>
              <a:t>Trump elected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3F97E2-41BE-6A47-9560-F9E2717C5688}"/>
              </a:ext>
            </a:extLst>
          </p:cNvPr>
          <p:cNvCxnSpPr>
            <a:cxnSpLocks/>
          </p:cNvCxnSpPr>
          <p:nvPr/>
        </p:nvCxnSpPr>
        <p:spPr>
          <a:xfrm>
            <a:off x="4745182" y="2590800"/>
            <a:ext cx="810491" cy="2001982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5DAB189-22F1-9D44-A679-77D33F36FC48}"/>
              </a:ext>
            </a:extLst>
          </p:cNvPr>
          <p:cNvSpPr txBox="1"/>
          <p:nvPr/>
        </p:nvSpPr>
        <p:spPr>
          <a:xfrm>
            <a:off x="5008417" y="1865416"/>
            <a:ext cx="1435926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16-22, 2017</a:t>
            </a:r>
          </a:p>
          <a:p>
            <a:pPr algn="ctr"/>
            <a:r>
              <a:rPr lang="en-US" dirty="0"/>
              <a:t>Trump inaugurated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7ECC46-ACCA-624E-9C0A-BCDAC5595CDD}"/>
              </a:ext>
            </a:extLst>
          </p:cNvPr>
          <p:cNvCxnSpPr>
            <a:cxnSpLocks/>
          </p:cNvCxnSpPr>
          <p:nvPr/>
        </p:nvCxnSpPr>
        <p:spPr>
          <a:xfrm>
            <a:off x="5007429" y="3058886"/>
            <a:ext cx="956953" cy="1485405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B8E029D-3783-F24D-A7AE-5B9241D37D82}"/>
              </a:ext>
            </a:extLst>
          </p:cNvPr>
          <p:cNvSpPr txBox="1"/>
          <p:nvPr/>
        </p:nvSpPr>
        <p:spPr>
          <a:xfrm>
            <a:off x="6543303" y="2540331"/>
            <a:ext cx="1337954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 1, 2018</a:t>
            </a:r>
          </a:p>
          <a:p>
            <a:pPr algn="ctr"/>
            <a:r>
              <a:rPr lang="en-US" dirty="0"/>
              <a:t>Trump announces metals tariffs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6DB92BA-D361-7F4A-B850-8BFCB2A1EF04}"/>
              </a:ext>
            </a:extLst>
          </p:cNvPr>
          <p:cNvCxnSpPr>
            <a:cxnSpLocks/>
          </p:cNvCxnSpPr>
          <p:nvPr/>
        </p:nvCxnSpPr>
        <p:spPr>
          <a:xfrm flipV="1">
            <a:off x="7870371" y="3309257"/>
            <a:ext cx="304800" cy="718457"/>
          </a:xfrm>
          <a:prstGeom prst="straightConnector1">
            <a:avLst/>
          </a:prstGeom>
          <a:ln w="190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D5488C5-2BA0-7E45-8BA7-05F6BBD24A53}"/>
              </a:ext>
            </a:extLst>
          </p:cNvPr>
          <p:cNvSpPr txBox="1"/>
          <p:nvPr/>
        </p:nvSpPr>
        <p:spPr>
          <a:xfrm>
            <a:off x="1469571" y="5791200"/>
            <a:ext cx="742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FT</a:t>
            </a:r>
            <a:r>
              <a:rPr lang="en-US" dirty="0"/>
              <a:t>, </a:t>
            </a:r>
            <a:r>
              <a:rPr lang="en-US" i="1" dirty="0"/>
              <a:t>WSJ</a:t>
            </a:r>
            <a:r>
              <a:rPr lang="en-US" dirty="0"/>
              <a:t>, </a:t>
            </a:r>
            <a:r>
              <a:rPr lang="en-US" i="1" dirty="0"/>
              <a:t>NYT</a:t>
            </a:r>
            <a:r>
              <a:rPr lang="en-US" dirty="0"/>
              <a:t>, </a:t>
            </a:r>
            <a:r>
              <a:rPr lang="en-US" i="1" dirty="0"/>
              <a:t>WP</a:t>
            </a:r>
            <a:r>
              <a:rPr lang="en-US" dirty="0"/>
              <a:t>, </a:t>
            </a:r>
            <a:r>
              <a:rPr lang="en-US" i="1" dirty="0"/>
              <a:t>Economist</a:t>
            </a:r>
            <a:r>
              <a:rPr lang="en-US" dirty="0"/>
              <a:t> as linked to on</a:t>
            </a:r>
          </a:p>
          <a:p>
            <a:r>
              <a:rPr lang="en-US" dirty="0"/>
              <a:t>http://www-</a:t>
            </a:r>
            <a:r>
              <a:rPr lang="en-US" dirty="0" err="1"/>
              <a:t>personal.umich.edu</a:t>
            </a:r>
            <a:r>
              <a:rPr lang="en-US" dirty="0"/>
              <a:t>/~</a:t>
            </a:r>
            <a:r>
              <a:rPr lang="en-US" dirty="0" err="1"/>
              <a:t>alandear</a:t>
            </a:r>
            <a:r>
              <a:rPr lang="en-US" dirty="0"/>
              <a:t>/news/</a:t>
            </a:r>
            <a:r>
              <a:rPr lang="en-US" dirty="0" err="1"/>
              <a:t>TradeNews.html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8E1C6-49D6-C148-BFB9-E11B47F13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72C48-133A-734B-91F4-23A4E3CCD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1901"/>
            <a:ext cx="9144000" cy="525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A7560-661C-8A42-873F-FC3D8197779C}"/>
              </a:ext>
            </a:extLst>
          </p:cNvPr>
          <p:cNvSpPr txBox="1"/>
          <p:nvPr/>
        </p:nvSpPr>
        <p:spPr>
          <a:xfrm>
            <a:off x="381000" y="6172200"/>
            <a:ext cx="525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Ingram </a:t>
            </a:r>
            <a:r>
              <a:rPr lang="en-US" dirty="0" err="1"/>
              <a:t>Pinn</a:t>
            </a:r>
            <a:r>
              <a:rPr lang="en-US" dirty="0"/>
              <a:t>, Financial Times, April 6, 2018</a:t>
            </a:r>
          </a:p>
        </p:txBody>
      </p:sp>
    </p:spTree>
    <p:extLst>
      <p:ext uri="{BB962C8B-B14F-4D97-AF65-F5344CB8AC3E}">
        <p14:creationId xmlns:p14="http://schemas.microsoft.com/office/powerpoint/2010/main" val="388628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04A5DE-117F-6849-B2F4-899600F09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7" y="857250"/>
            <a:ext cx="610790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7878" y="5123572"/>
            <a:ext cx="123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Source:  Swanson &amp; Tankersley (2018)</a:t>
            </a:r>
          </a:p>
        </p:txBody>
      </p:sp>
    </p:spTree>
    <p:extLst>
      <p:ext uri="{BB962C8B-B14F-4D97-AF65-F5344CB8AC3E}">
        <p14:creationId xmlns:p14="http://schemas.microsoft.com/office/powerpoint/2010/main" val="2494701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141C-E1F7-D745-8051-2F8A0878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814173"/>
            <a:ext cx="7239000" cy="112712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EF609-88F3-914C-92D1-B71CEEC0C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527" y="1688579"/>
            <a:ext cx="7239000" cy="4721292"/>
          </a:xfrm>
        </p:spPr>
        <p:txBody>
          <a:bodyPr/>
          <a:lstStyle/>
          <a:p>
            <a:r>
              <a:rPr lang="en-US" dirty="0"/>
              <a:t>Timeline of events</a:t>
            </a:r>
          </a:p>
          <a:p>
            <a:r>
              <a:rPr lang="en-US" dirty="0"/>
              <a:t>TPP</a:t>
            </a:r>
          </a:p>
          <a:p>
            <a:r>
              <a:rPr lang="en-US" dirty="0"/>
              <a:t>NAFTA</a:t>
            </a:r>
          </a:p>
          <a:p>
            <a:r>
              <a:rPr lang="en-US" dirty="0"/>
              <a:t>Safeguards</a:t>
            </a:r>
          </a:p>
          <a:p>
            <a:r>
              <a:rPr lang="en-US" dirty="0"/>
              <a:t>Trade deficits</a:t>
            </a:r>
          </a:p>
          <a:p>
            <a:r>
              <a:rPr lang="en-US" dirty="0"/>
              <a:t>Steel &amp; Aluminum</a:t>
            </a:r>
          </a:p>
          <a:p>
            <a:r>
              <a:rPr lang="en-US" dirty="0"/>
              <a:t>China</a:t>
            </a:r>
          </a:p>
          <a:p>
            <a:r>
              <a:rPr lang="en-US" dirty="0"/>
              <a:t>WTO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A6E24-8726-8B4D-9A28-A4C90F5B77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4D187-46AF-A146-B1D6-C4EECE74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124857"/>
            <a:ext cx="7239000" cy="1127125"/>
          </a:xfrm>
        </p:spPr>
        <p:txBody>
          <a:bodyPr/>
          <a:lstStyle/>
          <a:p>
            <a:r>
              <a:rPr lang="en-US" dirty="0"/>
              <a:t>Timeline of Trade Policy under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0815-F8D8-5744-87EB-CE5040F80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Actions taken in 2017</a:t>
            </a:r>
          </a:p>
          <a:p>
            <a:pPr lvl="1"/>
            <a:r>
              <a:rPr lang="en-US" dirty="0"/>
              <a:t>Jan 23:  Trump pulls out of TPP</a:t>
            </a:r>
          </a:p>
          <a:p>
            <a:pPr lvl="1"/>
            <a:r>
              <a:rPr lang="en-US" dirty="0"/>
              <a:t>Apr 3:  Trump signs 2 executive orders on trade</a:t>
            </a:r>
          </a:p>
          <a:p>
            <a:pPr lvl="1"/>
            <a:r>
              <a:rPr lang="en-US" dirty="0"/>
              <a:t>Apr 24:  20% tariff on Canada softwood lumber</a:t>
            </a:r>
            <a:r>
              <a:rPr lang="en-US" sz="2400" dirty="0"/>
              <a:t>*</a:t>
            </a:r>
          </a:p>
          <a:p>
            <a:pPr lvl="1"/>
            <a:r>
              <a:rPr lang="en-US" dirty="0"/>
              <a:t>May 18:  US launches NAFTA renegotiation</a:t>
            </a:r>
          </a:p>
          <a:p>
            <a:pPr lvl="1"/>
            <a:r>
              <a:rPr lang="en-US" dirty="0"/>
              <a:t>Oct 5:  Negotiation began to amend US-Korea FTA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937E8-D47A-E649-8ED5-E690A754CA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41A67-FCC4-934D-9412-0607F39AE4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11963-2578-AF4B-BBC3-FDFAD392E85C}"/>
              </a:ext>
            </a:extLst>
          </p:cNvPr>
          <p:cNvSpPr txBox="1"/>
          <p:nvPr/>
        </p:nvSpPr>
        <p:spPr>
          <a:xfrm>
            <a:off x="7086600" y="2438400"/>
            <a:ext cx="18155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CVD case begun under Obama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4B4CFA-A697-704D-995B-BCFB77EFD292}"/>
              </a:ext>
            </a:extLst>
          </p:cNvPr>
          <p:cNvCxnSpPr>
            <a:cxnSpLocks/>
          </p:cNvCxnSpPr>
          <p:nvPr/>
        </p:nvCxnSpPr>
        <p:spPr>
          <a:xfrm flipV="1">
            <a:off x="8284191" y="3048000"/>
            <a:ext cx="478809" cy="73243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4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ford-school-ppt-template_11-12_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ford-school-ppt-template_11-12_light.pot</Template>
  <TotalTime>72302</TotalTime>
  <Words>1519</Words>
  <Application>Microsoft Macintosh PowerPoint</Application>
  <PresentationFormat>On-screen Show (4:3)</PresentationFormat>
  <Paragraphs>223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Palatino Linotype</vt:lpstr>
      <vt:lpstr>ford-school-ppt-template_11-12_light</vt:lpstr>
      <vt:lpstr>Trade Tensions  in the Time of Trump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Timeline of Trade Policy under Trump</vt:lpstr>
      <vt:lpstr>Trade Policy under Trump</vt:lpstr>
      <vt:lpstr>Trade Policy under Trump</vt:lpstr>
      <vt:lpstr>Trade Policy under Trump</vt:lpstr>
      <vt:lpstr>Trade Policy under Trump</vt:lpstr>
      <vt:lpstr>TPP</vt:lpstr>
      <vt:lpstr>NAFTA</vt:lpstr>
      <vt:lpstr>NAFTA Renegotiation</vt:lpstr>
      <vt:lpstr>NAFTA Renegotiation</vt:lpstr>
      <vt:lpstr>Safeguards</vt:lpstr>
      <vt:lpstr>Trade Deficit(s)</vt:lpstr>
      <vt:lpstr>Quote from Trump</vt:lpstr>
      <vt:lpstr>PowerPoint Presentation</vt:lpstr>
      <vt:lpstr>Is he right about  “almost all countries”?</vt:lpstr>
      <vt:lpstr>Steel and Aluminum</vt:lpstr>
      <vt:lpstr>Steel and Aluminum</vt:lpstr>
      <vt:lpstr>PowerPoint Presentation</vt:lpstr>
      <vt:lpstr>Steel and Aluminum</vt:lpstr>
      <vt:lpstr>China</vt:lpstr>
      <vt:lpstr>China</vt:lpstr>
      <vt:lpstr>World Trade Organization</vt:lpstr>
      <vt:lpstr>World Trade Organization</vt:lpstr>
      <vt:lpstr>Concerns Going Forward</vt:lpstr>
    </vt:vector>
  </TitlesOfParts>
  <Company>University of Michigan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Rue the ROOs</dc:title>
  <dc:creator>Alan Deardorff</dc:creator>
  <cp:lastModifiedBy>Microsoft Office User</cp:lastModifiedBy>
  <cp:revision>258</cp:revision>
  <dcterms:created xsi:type="dcterms:W3CDTF">2011-07-06T15:52:55Z</dcterms:created>
  <dcterms:modified xsi:type="dcterms:W3CDTF">2018-05-29T09:38:14Z</dcterms:modified>
</cp:coreProperties>
</file>